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760" r:id="rId4"/>
    <p:sldId id="761" r:id="rId5"/>
    <p:sldId id="277" r:id="rId6"/>
    <p:sldId id="762" r:id="rId7"/>
    <p:sldId id="763" r:id="rId8"/>
    <p:sldId id="764" r:id="rId9"/>
    <p:sldId id="774" r:id="rId10"/>
    <p:sldId id="278" r:id="rId11"/>
    <p:sldId id="766" r:id="rId12"/>
    <p:sldId id="767" r:id="rId13"/>
    <p:sldId id="768" r:id="rId14"/>
    <p:sldId id="769" r:id="rId15"/>
    <p:sldId id="770" r:id="rId16"/>
    <p:sldId id="753" r:id="rId17"/>
    <p:sldId id="771" r:id="rId18"/>
    <p:sldId id="772" r:id="rId19"/>
    <p:sldId id="773" r:id="rId20"/>
    <p:sldId id="775" r:id="rId21"/>
    <p:sldId id="776" r:id="rId22"/>
    <p:sldId id="777" r:id="rId23"/>
    <p:sldId id="779" r:id="rId24"/>
    <p:sldId id="778" r:id="rId25"/>
    <p:sldId id="780" r:id="rId26"/>
    <p:sldId id="781" r:id="rId27"/>
    <p:sldId id="79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3" userDrawn="1">
          <p15:clr>
            <a:srgbClr val="A4A3A4"/>
          </p15:clr>
        </p15:guide>
        <p15:guide id="2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203864"/>
    <a:srgbClr val="2F5597"/>
    <a:srgbClr val="87BCF1"/>
    <a:srgbClr val="FFFFFF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2" y="96"/>
      </p:cViewPr>
      <p:guideLst>
        <p:guide orient="horz" pos="2123"/>
        <p:guide pos="377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123B46-A4E7-412F-8805-D62CF229935E}" type="doc">
      <dgm:prSet loTypeId="urn:microsoft.com/office/officeart/2005/8/layout/hList7#1" loCatId="process" qsTypeId="urn:microsoft.com/office/officeart/2005/8/quickstyle/simple5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B8F4CCC3-EDCE-45A2-AACB-D94CB5C77F21}">
      <dgm:prSet/>
      <dgm:spPr>
        <a:xfrm>
          <a:off x="111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hade val="47500"/>
                <a:satMod val="137000"/>
              </a:srgbClr>
            </a:gs>
            <a:gs pos="55000">
              <a:srgbClr val="4472C4">
                <a:hueOff val="0"/>
                <a:satOff val="0"/>
                <a:lumOff val="0"/>
                <a:alphaOff val="0"/>
                <a:shade val="69000"/>
                <a:satMod val="137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zh-CN" altLang="en-US" b="1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故事的定义及特征</a:t>
          </a:r>
          <a:endParaRPr lang="zh-CN" altLang="en-US" b="1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4E7BD9F4-04C5-4034-8D5E-09B49FCA7F97}" type="parTrans" cxnId="{100BED2B-AA5A-4B94-AF0C-39A3A485308E}">
      <dgm:prSet/>
      <dgm:spPr/>
      <dgm:t>
        <a:bodyPr/>
        <a:lstStyle/>
        <a:p>
          <a:endParaRPr lang="zh-CN" altLang="en-US" b="1"/>
        </a:p>
      </dgm:t>
    </dgm:pt>
    <dgm:pt modelId="{B60928DA-64BB-437F-9723-452D5ECF4319}" type="sibTrans" cxnId="{100BED2B-AA5A-4B94-AF0C-39A3A485308E}">
      <dgm:prSet/>
      <dgm:spPr/>
      <dgm:t>
        <a:bodyPr/>
        <a:lstStyle/>
        <a:p>
          <a:endParaRPr lang="zh-CN" altLang="en-US" b="1"/>
        </a:p>
      </dgm:t>
    </dgm:pt>
    <dgm:pt modelId="{24602B6A-AC06-4344-83E9-1F8605A09467}">
      <dgm:prSet/>
      <dgm:spPr>
        <a:xfrm>
          <a:off x="1536136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1470669"/>
                <a:satOff val="-2046"/>
                <a:lumOff val="-784"/>
                <a:alphaOff val="0"/>
                <a:shade val="47500"/>
                <a:satMod val="137000"/>
              </a:srgbClr>
            </a:gs>
            <a:gs pos="55000">
              <a:srgbClr val="4472C4">
                <a:hueOff val="-1470669"/>
                <a:satOff val="-2046"/>
                <a:lumOff val="-784"/>
                <a:alphaOff val="0"/>
                <a:shade val="69000"/>
                <a:satMod val="137000"/>
              </a:srgbClr>
            </a:gs>
            <a:gs pos="100000">
              <a:srgbClr val="4472C4">
                <a:hueOff val="-1470669"/>
                <a:satOff val="-2046"/>
                <a:lumOff val="-784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zh-CN" altLang="en-US" b="1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故事的发展史</a:t>
          </a:r>
          <a:endParaRPr lang="zh-CN" altLang="en-US" b="1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F43C8191-8047-410C-BE6A-2F758AC79B0B}" type="parTrans" cxnId="{3DFC580F-48F8-46AA-B6EF-60D8E9A8218E}">
      <dgm:prSet/>
      <dgm:spPr/>
      <dgm:t>
        <a:bodyPr/>
        <a:lstStyle/>
        <a:p>
          <a:endParaRPr lang="zh-CN" altLang="en-US" b="1"/>
        </a:p>
      </dgm:t>
    </dgm:pt>
    <dgm:pt modelId="{FC74D54C-149E-4785-A2C2-F1D89EED4EFE}" type="sibTrans" cxnId="{3DFC580F-48F8-46AA-B6EF-60D8E9A8218E}">
      <dgm:prSet/>
      <dgm:spPr/>
      <dgm:t>
        <a:bodyPr/>
        <a:lstStyle/>
        <a:p>
          <a:endParaRPr lang="zh-CN" altLang="en-US" b="1"/>
        </a:p>
      </dgm:t>
    </dgm:pt>
    <dgm:pt modelId="{C02A8D88-2E72-4B1C-B97A-CFFA5B86078A}">
      <dgm:prSet/>
      <dgm:spPr>
        <a:xfrm>
          <a:off x="3072160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2941338"/>
                <a:satOff val="-4091"/>
                <a:lumOff val="-1569"/>
                <a:alphaOff val="0"/>
                <a:shade val="47500"/>
                <a:satMod val="137000"/>
              </a:srgbClr>
            </a:gs>
            <a:gs pos="55000">
              <a:srgbClr val="4472C4">
                <a:hueOff val="-2941338"/>
                <a:satOff val="-4091"/>
                <a:lumOff val="-1569"/>
                <a:alphaOff val="0"/>
                <a:shade val="69000"/>
                <a:satMod val="137000"/>
              </a:srgbClr>
            </a:gs>
            <a:gs pos="100000">
              <a:srgbClr val="4472C4">
                <a:hueOff val="-2941338"/>
                <a:satOff val="-4091"/>
                <a:lumOff val="-1569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zh-CN" altLang="en-US" b="1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故事的要素</a:t>
          </a:r>
          <a:endParaRPr lang="zh-CN" altLang="en-US" b="1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F0CFABDF-4211-4092-A46E-ABE883890C9E}" type="parTrans" cxnId="{F5D08E6E-86CD-4140-B7DB-7AB69FC86587}">
      <dgm:prSet/>
      <dgm:spPr/>
      <dgm:t>
        <a:bodyPr/>
        <a:lstStyle/>
        <a:p>
          <a:endParaRPr lang="zh-CN" altLang="en-US" b="1"/>
        </a:p>
      </dgm:t>
    </dgm:pt>
    <dgm:pt modelId="{D26AA930-5685-43E9-B85A-4486C14F0660}" type="sibTrans" cxnId="{F5D08E6E-86CD-4140-B7DB-7AB69FC86587}">
      <dgm:prSet/>
      <dgm:spPr/>
      <dgm:t>
        <a:bodyPr/>
        <a:lstStyle/>
        <a:p>
          <a:endParaRPr lang="zh-CN" altLang="en-US" b="1"/>
        </a:p>
      </dgm:t>
    </dgm:pt>
    <dgm:pt modelId="{F9C1C32C-6080-4E0F-9DFD-3B715888AD5A}">
      <dgm:prSet/>
      <dgm:spPr>
        <a:xfrm>
          <a:off x="4608185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4412007"/>
                <a:satOff val="-6137"/>
                <a:lumOff val="-2353"/>
                <a:alphaOff val="0"/>
                <a:shade val="47500"/>
                <a:satMod val="137000"/>
              </a:srgbClr>
            </a:gs>
            <a:gs pos="55000">
              <a:srgbClr val="4472C4">
                <a:hueOff val="-4412007"/>
                <a:satOff val="-6137"/>
                <a:lumOff val="-2353"/>
                <a:alphaOff val="0"/>
                <a:shade val="69000"/>
                <a:satMod val="137000"/>
              </a:srgbClr>
            </a:gs>
            <a:gs pos="100000">
              <a:srgbClr val="4472C4">
                <a:hueOff val="-4412007"/>
                <a:satOff val="-6137"/>
                <a:lumOff val="-2353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zh-CN" altLang="en-US" b="1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故事的情节</a:t>
          </a:r>
          <a:endParaRPr lang="zh-CN" altLang="en-US" b="1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6D4F4CFE-BFF9-46EC-8F6A-0AA2EDE1F0FD}" type="parTrans" cxnId="{9F815B32-1ED5-4084-9132-BDE9A6D61BAE}">
      <dgm:prSet/>
      <dgm:spPr/>
      <dgm:t>
        <a:bodyPr/>
        <a:lstStyle/>
        <a:p>
          <a:endParaRPr lang="zh-CN" altLang="en-US" b="1"/>
        </a:p>
      </dgm:t>
    </dgm:pt>
    <dgm:pt modelId="{2069C66A-C835-44EF-8DA4-35D6B4A7B50D}" type="sibTrans" cxnId="{9F815B32-1ED5-4084-9132-BDE9A6D61BAE}">
      <dgm:prSet/>
      <dgm:spPr/>
      <dgm:t>
        <a:bodyPr/>
        <a:lstStyle/>
        <a:p>
          <a:endParaRPr lang="zh-CN" altLang="en-US" b="1"/>
        </a:p>
      </dgm:t>
    </dgm:pt>
    <dgm:pt modelId="{2E5DA239-B13D-4CFF-B454-A963FD005ECD}">
      <dgm:prSet/>
      <dgm:spPr>
        <a:xfrm>
          <a:off x="6144209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5882676"/>
                <a:satOff val="-8182"/>
                <a:lumOff val="-3138"/>
                <a:alphaOff val="0"/>
                <a:shade val="47500"/>
                <a:satMod val="137000"/>
              </a:srgbClr>
            </a:gs>
            <a:gs pos="55000">
              <a:srgbClr val="4472C4">
                <a:hueOff val="-5882676"/>
                <a:satOff val="-8182"/>
                <a:lumOff val="-3138"/>
                <a:alphaOff val="0"/>
                <a:shade val="69000"/>
                <a:satMod val="137000"/>
              </a:srgbClr>
            </a:gs>
            <a:gs pos="100000">
              <a:srgbClr val="4472C4">
                <a:hueOff val="-5882676"/>
                <a:satOff val="-8182"/>
                <a:lumOff val="-3138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zh-CN" altLang="en-US" b="1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故事的叙述</a:t>
          </a:r>
          <a:endParaRPr lang="zh-CN" altLang="en-US" b="1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D3EE9B07-7928-47CC-BE7F-213A051A6C39}" type="parTrans" cxnId="{CF1D9365-23F6-44EC-85E0-D67EB6FA94DF}">
      <dgm:prSet/>
      <dgm:spPr/>
      <dgm:t>
        <a:bodyPr/>
        <a:lstStyle/>
        <a:p>
          <a:endParaRPr lang="zh-CN" altLang="en-US"/>
        </a:p>
      </dgm:t>
    </dgm:pt>
    <dgm:pt modelId="{86E5B948-6706-4656-8D14-CA68DA993FC8}" type="sibTrans" cxnId="{CF1D9365-23F6-44EC-85E0-D67EB6FA94DF}">
      <dgm:prSet/>
      <dgm:spPr/>
      <dgm:t>
        <a:bodyPr/>
        <a:lstStyle/>
        <a:p>
          <a:endParaRPr lang="zh-CN" altLang="en-US"/>
        </a:p>
      </dgm:t>
    </dgm:pt>
    <dgm:pt modelId="{4ABDF3BB-552B-485D-9A92-9474CF55C568}">
      <dgm:prSet/>
      <dgm:spPr>
        <a:xfrm>
          <a:off x="7680234" y="0"/>
          <a:ext cx="1491285" cy="348215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hade val="47500"/>
                <a:satMod val="137000"/>
              </a:srgbClr>
            </a:gs>
            <a:gs pos="55000">
              <a:srgbClr val="4472C4">
                <a:hueOff val="-7353344"/>
                <a:satOff val="-10228"/>
                <a:lumOff val="-3922"/>
                <a:alphaOff val="0"/>
                <a:shade val="69000"/>
                <a:satMod val="137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  <dgm:t>
        <a:bodyPr/>
        <a:lstStyle/>
        <a:p>
          <a:pPr rtl="0">
            <a:buNone/>
          </a:pPr>
          <a:r>
            <a:rPr lang="zh-CN" altLang="en-US" b="1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故事的生成</a:t>
          </a:r>
          <a:endParaRPr lang="zh-CN" altLang="en-US" b="1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gm:t>
    </dgm:pt>
    <dgm:pt modelId="{4E4CB934-6AEF-42A9-BDA7-8D4257D5CC11}" type="parTrans" cxnId="{DF9A54E8-FD7E-49AE-B1AC-B1D5321769B0}">
      <dgm:prSet/>
      <dgm:spPr/>
      <dgm:t>
        <a:bodyPr/>
        <a:lstStyle/>
        <a:p>
          <a:endParaRPr lang="zh-CN" altLang="en-US"/>
        </a:p>
      </dgm:t>
    </dgm:pt>
    <dgm:pt modelId="{3E2A98E1-0FF2-4001-8CDF-E165A8E44C2B}" type="sibTrans" cxnId="{DF9A54E8-FD7E-49AE-B1AC-B1D5321769B0}">
      <dgm:prSet/>
      <dgm:spPr/>
      <dgm:t>
        <a:bodyPr/>
        <a:lstStyle/>
        <a:p>
          <a:endParaRPr lang="zh-CN" altLang="en-US"/>
        </a:p>
      </dgm:t>
    </dgm:pt>
    <dgm:pt modelId="{8B0CD4C3-770B-4C36-B583-58244FB3BD6C}" type="pres">
      <dgm:prSet presAssocID="{77123B46-A4E7-412F-8805-D62CF229935E}" presName="Name0" presStyleCnt="0">
        <dgm:presLayoutVars>
          <dgm:dir/>
          <dgm:resizeHandles val="exact"/>
        </dgm:presLayoutVars>
      </dgm:prSet>
      <dgm:spPr/>
    </dgm:pt>
    <dgm:pt modelId="{D83DDF26-F72B-4630-BEBC-5198B5124E96}" type="pres">
      <dgm:prSet presAssocID="{77123B46-A4E7-412F-8805-D62CF229935E}" presName="fgShape" presStyleLbl="fgShp" presStyleIdx="0" presStyleCnt="1"/>
      <dgm:spPr>
        <a:xfrm>
          <a:off x="366865" y="2785725"/>
          <a:ext cx="8437901" cy="522323"/>
        </a:xfrm>
        <a:prstGeom prst="leftRightArrow">
          <a:avLst/>
        </a:prstGeom>
        <a:gradFill rotWithShape="0">
          <a:gsLst>
            <a:gs pos="0">
              <a:srgbClr val="4472C4">
                <a:tint val="40000"/>
                <a:hueOff val="0"/>
                <a:satOff val="0"/>
                <a:lumOff val="0"/>
                <a:alphaOff val="0"/>
                <a:shade val="47500"/>
                <a:satMod val="137000"/>
              </a:srgbClr>
            </a:gs>
            <a:gs pos="55000">
              <a:srgbClr val="4472C4">
                <a:tint val="40000"/>
                <a:hueOff val="0"/>
                <a:satOff val="0"/>
                <a:lumOff val="0"/>
                <a:alphaOff val="0"/>
                <a:shade val="69000"/>
                <a:satMod val="137000"/>
              </a:srgbClr>
            </a:gs>
            <a:gs pos="100000">
              <a:srgbClr val="4472C4">
                <a:tint val="40000"/>
                <a:hueOff val="0"/>
                <a:satOff val="0"/>
                <a:lumOff val="0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  <dgm:pt modelId="{8A41CF35-BD96-4879-9C14-248F34E5A987}" type="pres">
      <dgm:prSet presAssocID="{77123B46-A4E7-412F-8805-D62CF229935E}" presName="linComp" presStyleCnt="0"/>
      <dgm:spPr/>
    </dgm:pt>
    <dgm:pt modelId="{F9A6BF00-DE9E-41D9-86F5-3EC2BA04D5EE}" type="pres">
      <dgm:prSet presAssocID="{B8F4CCC3-EDCE-45A2-AACB-D94CB5C77F21}" presName="compNode" presStyleCnt="0"/>
      <dgm:spPr/>
    </dgm:pt>
    <dgm:pt modelId="{C5C8A3DA-539C-4E3C-AE8C-CCF2A38CCE3F}" type="pres">
      <dgm:prSet presAssocID="{B8F4CCC3-EDCE-45A2-AACB-D94CB5C77F21}" presName="bkgdShape" presStyleLbl="node1" presStyleIdx="0" presStyleCnt="6"/>
      <dgm:spPr/>
    </dgm:pt>
    <dgm:pt modelId="{2E632D04-0E4D-4AD1-8FA2-0023591FB85B}" type="pres">
      <dgm:prSet presAssocID="{B8F4CCC3-EDCE-45A2-AACB-D94CB5C77F21}" presName="nodeTx" presStyleLbl="node1" presStyleIdx="0" presStyleCnt="6">
        <dgm:presLayoutVars>
          <dgm:bulletEnabled val="1"/>
        </dgm:presLayoutVars>
      </dgm:prSet>
      <dgm:spPr/>
    </dgm:pt>
    <dgm:pt modelId="{226FFF12-6DF8-40BD-9A39-87226C5BC830}" type="pres">
      <dgm:prSet presAssocID="{B8F4CCC3-EDCE-45A2-AACB-D94CB5C77F21}" presName="invisiNode" presStyleLbl="node1" presStyleIdx="0" presStyleCnt="6"/>
      <dgm:spPr/>
    </dgm:pt>
    <dgm:pt modelId="{DDD7E12D-F1FB-4FB8-91DA-AB80413C3B70}" type="pres">
      <dgm:prSet presAssocID="{B8F4CCC3-EDCE-45A2-AACB-D94CB5C77F21}" presName="imagNode" presStyleLbl="fgImgPlace1" presStyleIdx="0" presStyleCnt="6"/>
      <dgm:spPr>
        <a:xfrm>
          <a:off x="165975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  <dgm:pt modelId="{056F7EDD-0662-4839-AA06-96E1D6919294}" type="pres">
      <dgm:prSet presAssocID="{B60928DA-64BB-437F-9723-452D5ECF4319}" presName="sibTrans" presStyleLbl="sibTrans2D1" presStyleIdx="0" presStyleCnt="0"/>
      <dgm:spPr/>
    </dgm:pt>
    <dgm:pt modelId="{A55F84D2-BA57-4A03-BA10-56551A445C17}" type="pres">
      <dgm:prSet presAssocID="{24602B6A-AC06-4344-83E9-1F8605A09467}" presName="compNode" presStyleCnt="0"/>
      <dgm:spPr/>
    </dgm:pt>
    <dgm:pt modelId="{DA59F893-5610-4FF2-AEA6-78093C427B00}" type="pres">
      <dgm:prSet presAssocID="{24602B6A-AC06-4344-83E9-1F8605A09467}" presName="bkgdShape" presStyleLbl="node1" presStyleIdx="1" presStyleCnt="6"/>
      <dgm:spPr/>
    </dgm:pt>
    <dgm:pt modelId="{232D0081-61DB-4D5A-8031-F25F501CAF2F}" type="pres">
      <dgm:prSet presAssocID="{24602B6A-AC06-4344-83E9-1F8605A09467}" presName="nodeTx" presStyleLbl="node1" presStyleIdx="1" presStyleCnt="6">
        <dgm:presLayoutVars>
          <dgm:bulletEnabled val="1"/>
        </dgm:presLayoutVars>
      </dgm:prSet>
      <dgm:spPr/>
    </dgm:pt>
    <dgm:pt modelId="{4C7F43AF-92A0-47D6-8ED0-55D6E4572DF0}" type="pres">
      <dgm:prSet presAssocID="{24602B6A-AC06-4344-83E9-1F8605A09467}" presName="invisiNode" presStyleLbl="node1" presStyleIdx="1" presStyleCnt="6"/>
      <dgm:spPr/>
    </dgm:pt>
    <dgm:pt modelId="{A4DAE783-FE56-4563-AC64-AE86422C5F53}" type="pres">
      <dgm:prSet presAssocID="{24602B6A-AC06-4344-83E9-1F8605A09467}" presName="imagNode" presStyleLbl="fgImgPlace1" presStyleIdx="1" presStyleCnt="6"/>
      <dgm:spPr>
        <a:xfrm>
          <a:off x="1702000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  <dgm:pt modelId="{E27D06E8-A66C-4241-8DD0-4F907ED7E75B}" type="pres">
      <dgm:prSet presAssocID="{FC74D54C-149E-4785-A2C2-F1D89EED4EFE}" presName="sibTrans" presStyleLbl="sibTrans2D1" presStyleIdx="0" presStyleCnt="0"/>
      <dgm:spPr/>
    </dgm:pt>
    <dgm:pt modelId="{D1E65AAC-9205-45D8-9357-FEE9F6B7010F}" type="pres">
      <dgm:prSet presAssocID="{C02A8D88-2E72-4B1C-B97A-CFFA5B86078A}" presName="compNode" presStyleCnt="0"/>
      <dgm:spPr/>
    </dgm:pt>
    <dgm:pt modelId="{C3948280-F4D4-42BB-9093-C7B4EFEDE1AB}" type="pres">
      <dgm:prSet presAssocID="{C02A8D88-2E72-4B1C-B97A-CFFA5B86078A}" presName="bkgdShape" presStyleLbl="node1" presStyleIdx="2" presStyleCnt="6"/>
      <dgm:spPr/>
    </dgm:pt>
    <dgm:pt modelId="{ADA4ED7F-617B-4384-8A81-6D05755D9427}" type="pres">
      <dgm:prSet presAssocID="{C02A8D88-2E72-4B1C-B97A-CFFA5B86078A}" presName="nodeTx" presStyleLbl="node1" presStyleIdx="2" presStyleCnt="6">
        <dgm:presLayoutVars>
          <dgm:bulletEnabled val="1"/>
        </dgm:presLayoutVars>
      </dgm:prSet>
      <dgm:spPr/>
    </dgm:pt>
    <dgm:pt modelId="{3313A64A-A956-4E74-9D1F-18ACA5CAA5A2}" type="pres">
      <dgm:prSet presAssocID="{C02A8D88-2E72-4B1C-B97A-CFFA5B86078A}" presName="invisiNode" presStyleLbl="node1" presStyleIdx="2" presStyleCnt="6"/>
      <dgm:spPr/>
    </dgm:pt>
    <dgm:pt modelId="{74F2A69C-0462-4E84-8F17-0BF92A02E079}" type="pres">
      <dgm:prSet presAssocID="{C02A8D88-2E72-4B1C-B97A-CFFA5B86078A}" presName="imagNode" presStyleLbl="fgImgPlace1" presStyleIdx="2" presStyleCnt="6"/>
      <dgm:spPr>
        <a:xfrm>
          <a:off x="3238024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  <dgm:pt modelId="{C47A0595-70BA-43E7-985A-AFFA0D4418B6}" type="pres">
      <dgm:prSet presAssocID="{D26AA930-5685-43E9-B85A-4486C14F0660}" presName="sibTrans" presStyleLbl="sibTrans2D1" presStyleIdx="0" presStyleCnt="0"/>
      <dgm:spPr/>
    </dgm:pt>
    <dgm:pt modelId="{0E694F35-EB4A-4D33-8F4A-F5C176EA597C}" type="pres">
      <dgm:prSet presAssocID="{F9C1C32C-6080-4E0F-9DFD-3B715888AD5A}" presName="compNode" presStyleCnt="0"/>
      <dgm:spPr/>
    </dgm:pt>
    <dgm:pt modelId="{AF0414BF-B623-49E0-8D2E-E64753E53627}" type="pres">
      <dgm:prSet presAssocID="{F9C1C32C-6080-4E0F-9DFD-3B715888AD5A}" presName="bkgdShape" presStyleLbl="node1" presStyleIdx="3" presStyleCnt="6"/>
      <dgm:spPr/>
    </dgm:pt>
    <dgm:pt modelId="{5D15808B-5C6F-4F7A-9251-627B01911535}" type="pres">
      <dgm:prSet presAssocID="{F9C1C32C-6080-4E0F-9DFD-3B715888AD5A}" presName="nodeTx" presStyleLbl="node1" presStyleIdx="3" presStyleCnt="6">
        <dgm:presLayoutVars>
          <dgm:bulletEnabled val="1"/>
        </dgm:presLayoutVars>
      </dgm:prSet>
      <dgm:spPr/>
    </dgm:pt>
    <dgm:pt modelId="{555C1204-1F60-4419-858C-F55B8D2A5F1C}" type="pres">
      <dgm:prSet presAssocID="{F9C1C32C-6080-4E0F-9DFD-3B715888AD5A}" presName="invisiNode" presStyleLbl="node1" presStyleIdx="3" presStyleCnt="6"/>
      <dgm:spPr/>
    </dgm:pt>
    <dgm:pt modelId="{A257C0E1-4DE2-43C1-8B1C-2D7B2DCD3EEF}" type="pres">
      <dgm:prSet presAssocID="{F9C1C32C-6080-4E0F-9DFD-3B715888AD5A}" presName="imagNode" presStyleLbl="fgImgPlace1" presStyleIdx="3" presStyleCnt="6"/>
      <dgm:spPr>
        <a:xfrm>
          <a:off x="4774049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  <dgm:pt modelId="{61DC42B2-ABB0-4680-9320-D50616CBB5B7}" type="pres">
      <dgm:prSet presAssocID="{2069C66A-C835-44EF-8DA4-35D6B4A7B50D}" presName="sibTrans" presStyleLbl="sibTrans2D1" presStyleIdx="0" presStyleCnt="0"/>
      <dgm:spPr/>
    </dgm:pt>
    <dgm:pt modelId="{AA6EDB99-DA5F-48E2-B057-0BE526353762}" type="pres">
      <dgm:prSet presAssocID="{2E5DA239-B13D-4CFF-B454-A963FD005ECD}" presName="compNode" presStyleCnt="0"/>
      <dgm:spPr/>
    </dgm:pt>
    <dgm:pt modelId="{166EC58D-620C-4CD1-9935-51D0D9F8F9F5}" type="pres">
      <dgm:prSet presAssocID="{2E5DA239-B13D-4CFF-B454-A963FD005ECD}" presName="bkgdShape" presStyleLbl="node1" presStyleIdx="4" presStyleCnt="6"/>
      <dgm:spPr/>
    </dgm:pt>
    <dgm:pt modelId="{653800BE-B709-4D40-BB54-EC5C8C84C2D2}" type="pres">
      <dgm:prSet presAssocID="{2E5DA239-B13D-4CFF-B454-A963FD005ECD}" presName="nodeTx" presStyleLbl="node1" presStyleIdx="4" presStyleCnt="6">
        <dgm:presLayoutVars>
          <dgm:bulletEnabled val="1"/>
        </dgm:presLayoutVars>
      </dgm:prSet>
      <dgm:spPr/>
    </dgm:pt>
    <dgm:pt modelId="{DEADEBC3-A7EC-45F0-BB9A-F37DA16319E2}" type="pres">
      <dgm:prSet presAssocID="{2E5DA239-B13D-4CFF-B454-A963FD005ECD}" presName="invisiNode" presStyleLbl="node1" presStyleIdx="4" presStyleCnt="6"/>
      <dgm:spPr/>
    </dgm:pt>
    <dgm:pt modelId="{027B7DB5-94AB-4B21-B9B6-346DB63BB94B}" type="pres">
      <dgm:prSet presAssocID="{2E5DA239-B13D-4CFF-B454-A963FD005ECD}" presName="imagNode" presStyleLbl="fgImgPlace1" presStyleIdx="4" presStyleCnt="6"/>
      <dgm:spPr>
        <a:xfrm>
          <a:off x="6310073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  <dgm:pt modelId="{D01359AE-7F02-49CE-A10E-07640508126B}" type="pres">
      <dgm:prSet presAssocID="{86E5B948-6706-4656-8D14-CA68DA993FC8}" presName="sibTrans" presStyleLbl="sibTrans2D1" presStyleIdx="0" presStyleCnt="0"/>
      <dgm:spPr/>
    </dgm:pt>
    <dgm:pt modelId="{1F910F66-87FB-4646-9994-E10FB2E32E48}" type="pres">
      <dgm:prSet presAssocID="{4ABDF3BB-552B-485D-9A92-9474CF55C568}" presName="compNode" presStyleCnt="0"/>
      <dgm:spPr/>
    </dgm:pt>
    <dgm:pt modelId="{AFAD69C4-5138-48BE-AD4E-5B83296AB361}" type="pres">
      <dgm:prSet presAssocID="{4ABDF3BB-552B-485D-9A92-9474CF55C568}" presName="bkgdShape" presStyleLbl="node1" presStyleIdx="5" presStyleCnt="6" custLinFactNeighborX="14478"/>
      <dgm:spPr/>
    </dgm:pt>
    <dgm:pt modelId="{5E18B34E-08EA-4B95-BD44-8682B931A4DA}" type="pres">
      <dgm:prSet presAssocID="{4ABDF3BB-552B-485D-9A92-9474CF55C568}" presName="nodeTx" presStyleLbl="node1" presStyleIdx="5" presStyleCnt="6">
        <dgm:presLayoutVars>
          <dgm:bulletEnabled val="1"/>
        </dgm:presLayoutVars>
      </dgm:prSet>
      <dgm:spPr/>
    </dgm:pt>
    <dgm:pt modelId="{8E853717-86D6-468D-A4F8-20B72EF5718B}" type="pres">
      <dgm:prSet presAssocID="{4ABDF3BB-552B-485D-9A92-9474CF55C568}" presName="invisiNode" presStyleLbl="node1" presStyleIdx="5" presStyleCnt="6"/>
      <dgm:spPr/>
    </dgm:pt>
    <dgm:pt modelId="{3FCD0218-F8DC-47B8-8BBF-FC8BE7C8D9D1}" type="pres">
      <dgm:prSet presAssocID="{4ABDF3BB-552B-485D-9A92-9474CF55C568}" presName="imagNode" presStyleLbl="fgImgPlace1" presStyleIdx="5" presStyleCnt="6"/>
      <dgm:spPr>
        <a:xfrm>
          <a:off x="7846097" y="208929"/>
          <a:ext cx="1159558" cy="1159558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gm:spPr>
    </dgm:pt>
  </dgm:ptLst>
  <dgm:cxnLst>
    <dgm:cxn modelId="{3DFC580F-48F8-46AA-B6EF-60D8E9A8218E}" srcId="{77123B46-A4E7-412F-8805-D62CF229935E}" destId="{24602B6A-AC06-4344-83E9-1F8605A09467}" srcOrd="1" destOrd="0" parTransId="{F43C8191-8047-410C-BE6A-2F758AC79B0B}" sibTransId="{FC74D54C-149E-4785-A2C2-F1D89EED4EFE}"/>
    <dgm:cxn modelId="{19CF1A12-AF64-4E98-B940-C33D45B28E63}" type="presOf" srcId="{F9C1C32C-6080-4E0F-9DFD-3B715888AD5A}" destId="{AF0414BF-B623-49E0-8D2E-E64753E53627}" srcOrd="0" destOrd="0" presId="urn:microsoft.com/office/officeart/2005/8/layout/hList7#1"/>
    <dgm:cxn modelId="{D9CEAE21-2632-486E-939F-255FF4D7FD7E}" type="presOf" srcId="{B60928DA-64BB-437F-9723-452D5ECF4319}" destId="{056F7EDD-0662-4839-AA06-96E1D6919294}" srcOrd="0" destOrd="0" presId="urn:microsoft.com/office/officeart/2005/8/layout/hList7#1"/>
    <dgm:cxn modelId="{100BED2B-AA5A-4B94-AF0C-39A3A485308E}" srcId="{77123B46-A4E7-412F-8805-D62CF229935E}" destId="{B8F4CCC3-EDCE-45A2-AACB-D94CB5C77F21}" srcOrd="0" destOrd="0" parTransId="{4E7BD9F4-04C5-4034-8D5E-09B49FCA7F97}" sibTransId="{B60928DA-64BB-437F-9723-452D5ECF4319}"/>
    <dgm:cxn modelId="{9F815B32-1ED5-4084-9132-BDE9A6D61BAE}" srcId="{77123B46-A4E7-412F-8805-D62CF229935E}" destId="{F9C1C32C-6080-4E0F-9DFD-3B715888AD5A}" srcOrd="3" destOrd="0" parTransId="{6D4F4CFE-BFF9-46EC-8F6A-0AA2EDE1F0FD}" sibTransId="{2069C66A-C835-44EF-8DA4-35D6B4A7B50D}"/>
    <dgm:cxn modelId="{6B0AE132-4EBE-4CF7-90A2-6DE67178D7BE}" type="presOf" srcId="{2069C66A-C835-44EF-8DA4-35D6B4A7B50D}" destId="{61DC42B2-ABB0-4680-9320-D50616CBB5B7}" srcOrd="0" destOrd="0" presId="urn:microsoft.com/office/officeart/2005/8/layout/hList7#1"/>
    <dgm:cxn modelId="{C7573C62-FEEB-456F-9915-3E2410E60D88}" type="presOf" srcId="{C02A8D88-2E72-4B1C-B97A-CFFA5B86078A}" destId="{C3948280-F4D4-42BB-9093-C7B4EFEDE1AB}" srcOrd="0" destOrd="0" presId="urn:microsoft.com/office/officeart/2005/8/layout/hList7#1"/>
    <dgm:cxn modelId="{CF1D9365-23F6-44EC-85E0-D67EB6FA94DF}" srcId="{77123B46-A4E7-412F-8805-D62CF229935E}" destId="{2E5DA239-B13D-4CFF-B454-A963FD005ECD}" srcOrd="4" destOrd="0" parTransId="{D3EE9B07-7928-47CC-BE7F-213A051A6C39}" sibTransId="{86E5B948-6706-4656-8D14-CA68DA993FC8}"/>
    <dgm:cxn modelId="{F5D08E6E-86CD-4140-B7DB-7AB69FC86587}" srcId="{77123B46-A4E7-412F-8805-D62CF229935E}" destId="{C02A8D88-2E72-4B1C-B97A-CFFA5B86078A}" srcOrd="2" destOrd="0" parTransId="{F0CFABDF-4211-4092-A46E-ABE883890C9E}" sibTransId="{D26AA930-5685-43E9-B85A-4486C14F0660}"/>
    <dgm:cxn modelId="{AA96647D-D1D4-4BD7-9D83-FC83DA1DE151}" type="presOf" srcId="{77123B46-A4E7-412F-8805-D62CF229935E}" destId="{8B0CD4C3-770B-4C36-B583-58244FB3BD6C}" srcOrd="0" destOrd="0" presId="urn:microsoft.com/office/officeart/2005/8/layout/hList7#1"/>
    <dgm:cxn modelId="{CAA07E7D-AD75-4E30-A99A-8C3AC0155459}" type="presOf" srcId="{2E5DA239-B13D-4CFF-B454-A963FD005ECD}" destId="{166EC58D-620C-4CD1-9935-51D0D9F8F9F5}" srcOrd="0" destOrd="0" presId="urn:microsoft.com/office/officeart/2005/8/layout/hList7#1"/>
    <dgm:cxn modelId="{0AD6068A-5094-408C-84F9-E34369F0851E}" type="presOf" srcId="{D26AA930-5685-43E9-B85A-4486C14F0660}" destId="{C47A0595-70BA-43E7-985A-AFFA0D4418B6}" srcOrd="0" destOrd="0" presId="urn:microsoft.com/office/officeart/2005/8/layout/hList7#1"/>
    <dgm:cxn modelId="{6DB82590-20EA-4C41-B1B7-38F294B27B33}" type="presOf" srcId="{B8F4CCC3-EDCE-45A2-AACB-D94CB5C77F21}" destId="{2E632D04-0E4D-4AD1-8FA2-0023591FB85B}" srcOrd="1" destOrd="0" presId="urn:microsoft.com/office/officeart/2005/8/layout/hList7#1"/>
    <dgm:cxn modelId="{10E160A2-A721-4424-92CE-0E42EA150E39}" type="presOf" srcId="{B8F4CCC3-EDCE-45A2-AACB-D94CB5C77F21}" destId="{C5C8A3DA-539C-4E3C-AE8C-CCF2A38CCE3F}" srcOrd="0" destOrd="0" presId="urn:microsoft.com/office/officeart/2005/8/layout/hList7#1"/>
    <dgm:cxn modelId="{BC87C0A2-1C33-4C87-92F9-95702284D95F}" type="presOf" srcId="{2E5DA239-B13D-4CFF-B454-A963FD005ECD}" destId="{653800BE-B709-4D40-BB54-EC5C8C84C2D2}" srcOrd="1" destOrd="0" presId="urn:microsoft.com/office/officeart/2005/8/layout/hList7#1"/>
    <dgm:cxn modelId="{2C5701AA-7C0F-41E0-B4CD-D881AD42F96A}" type="presOf" srcId="{4ABDF3BB-552B-485D-9A92-9474CF55C568}" destId="{5E18B34E-08EA-4B95-BD44-8682B931A4DA}" srcOrd="1" destOrd="0" presId="urn:microsoft.com/office/officeart/2005/8/layout/hList7#1"/>
    <dgm:cxn modelId="{336A6FAF-7BB5-4F69-88AE-1DDD398D9AAA}" type="presOf" srcId="{F9C1C32C-6080-4E0F-9DFD-3B715888AD5A}" destId="{5D15808B-5C6F-4F7A-9251-627B01911535}" srcOrd="1" destOrd="0" presId="urn:microsoft.com/office/officeart/2005/8/layout/hList7#1"/>
    <dgm:cxn modelId="{5008FABA-EB74-4CC0-AB5C-C53EF7933829}" type="presOf" srcId="{C02A8D88-2E72-4B1C-B97A-CFFA5B86078A}" destId="{ADA4ED7F-617B-4384-8A81-6D05755D9427}" srcOrd="1" destOrd="0" presId="urn:microsoft.com/office/officeart/2005/8/layout/hList7#1"/>
    <dgm:cxn modelId="{B8C908C3-9DD2-40F4-8ACE-FE8925CC80FD}" type="presOf" srcId="{86E5B948-6706-4656-8D14-CA68DA993FC8}" destId="{D01359AE-7F02-49CE-A10E-07640508126B}" srcOrd="0" destOrd="0" presId="urn:microsoft.com/office/officeart/2005/8/layout/hList7#1"/>
    <dgm:cxn modelId="{DF9A54E8-FD7E-49AE-B1AC-B1D5321769B0}" srcId="{77123B46-A4E7-412F-8805-D62CF229935E}" destId="{4ABDF3BB-552B-485D-9A92-9474CF55C568}" srcOrd="5" destOrd="0" parTransId="{4E4CB934-6AEF-42A9-BDA7-8D4257D5CC11}" sibTransId="{3E2A98E1-0FF2-4001-8CDF-E165A8E44C2B}"/>
    <dgm:cxn modelId="{844EADF2-F1CB-4D77-8014-EAD64A36F243}" type="presOf" srcId="{24602B6A-AC06-4344-83E9-1F8605A09467}" destId="{232D0081-61DB-4D5A-8031-F25F501CAF2F}" srcOrd="1" destOrd="0" presId="urn:microsoft.com/office/officeart/2005/8/layout/hList7#1"/>
    <dgm:cxn modelId="{D93168F3-B9A9-4146-B0E8-2B5962DE7E45}" type="presOf" srcId="{4ABDF3BB-552B-485D-9A92-9474CF55C568}" destId="{AFAD69C4-5138-48BE-AD4E-5B83296AB361}" srcOrd="0" destOrd="0" presId="urn:microsoft.com/office/officeart/2005/8/layout/hList7#1"/>
    <dgm:cxn modelId="{5037CAF3-6B5B-4313-B8E3-8A24BD17D2A4}" type="presOf" srcId="{24602B6A-AC06-4344-83E9-1F8605A09467}" destId="{DA59F893-5610-4FF2-AEA6-78093C427B00}" srcOrd="0" destOrd="0" presId="urn:microsoft.com/office/officeart/2005/8/layout/hList7#1"/>
    <dgm:cxn modelId="{ED1AECFA-571F-4727-974F-1D3A802A677F}" type="presOf" srcId="{FC74D54C-149E-4785-A2C2-F1D89EED4EFE}" destId="{E27D06E8-A66C-4241-8DD0-4F907ED7E75B}" srcOrd="0" destOrd="0" presId="urn:microsoft.com/office/officeart/2005/8/layout/hList7#1"/>
    <dgm:cxn modelId="{8A8C4EDC-C469-4599-BDA8-779AD09DCE7E}" type="presParOf" srcId="{8B0CD4C3-770B-4C36-B583-58244FB3BD6C}" destId="{D83DDF26-F72B-4630-BEBC-5198B5124E96}" srcOrd="0" destOrd="0" presId="urn:microsoft.com/office/officeart/2005/8/layout/hList7#1"/>
    <dgm:cxn modelId="{2FC3C726-428C-4007-B450-92AB9312A413}" type="presParOf" srcId="{8B0CD4C3-770B-4C36-B583-58244FB3BD6C}" destId="{8A41CF35-BD96-4879-9C14-248F34E5A987}" srcOrd="1" destOrd="0" presId="urn:microsoft.com/office/officeart/2005/8/layout/hList7#1"/>
    <dgm:cxn modelId="{45C4C060-520B-4F1F-BC00-ECA23071919A}" type="presParOf" srcId="{8A41CF35-BD96-4879-9C14-248F34E5A987}" destId="{F9A6BF00-DE9E-41D9-86F5-3EC2BA04D5EE}" srcOrd="0" destOrd="0" presId="urn:microsoft.com/office/officeart/2005/8/layout/hList7#1"/>
    <dgm:cxn modelId="{98A37A2E-34D5-4F4F-B1E6-5B878D18A8EF}" type="presParOf" srcId="{F9A6BF00-DE9E-41D9-86F5-3EC2BA04D5EE}" destId="{C5C8A3DA-539C-4E3C-AE8C-CCF2A38CCE3F}" srcOrd="0" destOrd="0" presId="urn:microsoft.com/office/officeart/2005/8/layout/hList7#1"/>
    <dgm:cxn modelId="{4F01259F-0E54-48E1-AE38-776E21C36477}" type="presParOf" srcId="{F9A6BF00-DE9E-41D9-86F5-3EC2BA04D5EE}" destId="{2E632D04-0E4D-4AD1-8FA2-0023591FB85B}" srcOrd="1" destOrd="0" presId="urn:microsoft.com/office/officeart/2005/8/layout/hList7#1"/>
    <dgm:cxn modelId="{3305D426-F9F4-4159-A182-4A8D444A82A9}" type="presParOf" srcId="{F9A6BF00-DE9E-41D9-86F5-3EC2BA04D5EE}" destId="{226FFF12-6DF8-40BD-9A39-87226C5BC830}" srcOrd="2" destOrd="0" presId="urn:microsoft.com/office/officeart/2005/8/layout/hList7#1"/>
    <dgm:cxn modelId="{1F335E26-0255-46AC-AF4B-91A37EC99D74}" type="presParOf" srcId="{F9A6BF00-DE9E-41D9-86F5-3EC2BA04D5EE}" destId="{DDD7E12D-F1FB-4FB8-91DA-AB80413C3B70}" srcOrd="3" destOrd="0" presId="urn:microsoft.com/office/officeart/2005/8/layout/hList7#1"/>
    <dgm:cxn modelId="{2DD23E0E-93D6-4A03-A1C4-75574D5BE87F}" type="presParOf" srcId="{8A41CF35-BD96-4879-9C14-248F34E5A987}" destId="{056F7EDD-0662-4839-AA06-96E1D6919294}" srcOrd="1" destOrd="0" presId="urn:microsoft.com/office/officeart/2005/8/layout/hList7#1"/>
    <dgm:cxn modelId="{BD285FF6-D4DB-452A-ACCF-83853AFE9DF0}" type="presParOf" srcId="{8A41CF35-BD96-4879-9C14-248F34E5A987}" destId="{A55F84D2-BA57-4A03-BA10-56551A445C17}" srcOrd="2" destOrd="0" presId="urn:microsoft.com/office/officeart/2005/8/layout/hList7#1"/>
    <dgm:cxn modelId="{F11D43D6-41C2-4B60-9C00-2BEF8AD3C9D2}" type="presParOf" srcId="{A55F84D2-BA57-4A03-BA10-56551A445C17}" destId="{DA59F893-5610-4FF2-AEA6-78093C427B00}" srcOrd="0" destOrd="0" presId="urn:microsoft.com/office/officeart/2005/8/layout/hList7#1"/>
    <dgm:cxn modelId="{1D84AD7D-4273-4AE1-8E1A-D96453371415}" type="presParOf" srcId="{A55F84D2-BA57-4A03-BA10-56551A445C17}" destId="{232D0081-61DB-4D5A-8031-F25F501CAF2F}" srcOrd="1" destOrd="0" presId="urn:microsoft.com/office/officeart/2005/8/layout/hList7#1"/>
    <dgm:cxn modelId="{2E2FD6A4-D17E-4B5D-B255-081887078081}" type="presParOf" srcId="{A55F84D2-BA57-4A03-BA10-56551A445C17}" destId="{4C7F43AF-92A0-47D6-8ED0-55D6E4572DF0}" srcOrd="2" destOrd="0" presId="urn:microsoft.com/office/officeart/2005/8/layout/hList7#1"/>
    <dgm:cxn modelId="{A87A413C-BD05-4BA5-B7A6-B0DE3D318810}" type="presParOf" srcId="{A55F84D2-BA57-4A03-BA10-56551A445C17}" destId="{A4DAE783-FE56-4563-AC64-AE86422C5F53}" srcOrd="3" destOrd="0" presId="urn:microsoft.com/office/officeart/2005/8/layout/hList7#1"/>
    <dgm:cxn modelId="{661CB756-7DE4-4A5D-91AC-0C08B888BAE7}" type="presParOf" srcId="{8A41CF35-BD96-4879-9C14-248F34E5A987}" destId="{E27D06E8-A66C-4241-8DD0-4F907ED7E75B}" srcOrd="3" destOrd="0" presId="urn:microsoft.com/office/officeart/2005/8/layout/hList7#1"/>
    <dgm:cxn modelId="{46D7D8BB-8958-40C1-A0CF-D03531EA4D8C}" type="presParOf" srcId="{8A41CF35-BD96-4879-9C14-248F34E5A987}" destId="{D1E65AAC-9205-45D8-9357-FEE9F6B7010F}" srcOrd="4" destOrd="0" presId="urn:microsoft.com/office/officeart/2005/8/layout/hList7#1"/>
    <dgm:cxn modelId="{6A5F64FF-D2B3-401B-BE8C-3E269D105542}" type="presParOf" srcId="{D1E65AAC-9205-45D8-9357-FEE9F6B7010F}" destId="{C3948280-F4D4-42BB-9093-C7B4EFEDE1AB}" srcOrd="0" destOrd="0" presId="urn:microsoft.com/office/officeart/2005/8/layout/hList7#1"/>
    <dgm:cxn modelId="{AC43BB38-F76C-4CC1-A511-02B75D917F9A}" type="presParOf" srcId="{D1E65AAC-9205-45D8-9357-FEE9F6B7010F}" destId="{ADA4ED7F-617B-4384-8A81-6D05755D9427}" srcOrd="1" destOrd="0" presId="urn:microsoft.com/office/officeart/2005/8/layout/hList7#1"/>
    <dgm:cxn modelId="{76B96C26-2E09-4836-80ED-A6B0AC7A6062}" type="presParOf" srcId="{D1E65AAC-9205-45D8-9357-FEE9F6B7010F}" destId="{3313A64A-A956-4E74-9D1F-18ACA5CAA5A2}" srcOrd="2" destOrd="0" presId="urn:microsoft.com/office/officeart/2005/8/layout/hList7#1"/>
    <dgm:cxn modelId="{E1185735-1E82-48A7-9722-71CA15A7AFB2}" type="presParOf" srcId="{D1E65AAC-9205-45D8-9357-FEE9F6B7010F}" destId="{74F2A69C-0462-4E84-8F17-0BF92A02E079}" srcOrd="3" destOrd="0" presId="urn:microsoft.com/office/officeart/2005/8/layout/hList7#1"/>
    <dgm:cxn modelId="{3A8CE890-509C-4F35-9EB3-D56C6F2BB30F}" type="presParOf" srcId="{8A41CF35-BD96-4879-9C14-248F34E5A987}" destId="{C47A0595-70BA-43E7-985A-AFFA0D4418B6}" srcOrd="5" destOrd="0" presId="urn:microsoft.com/office/officeart/2005/8/layout/hList7#1"/>
    <dgm:cxn modelId="{F0E617B3-CDCA-4B0B-8CF9-47822EDEC5DD}" type="presParOf" srcId="{8A41CF35-BD96-4879-9C14-248F34E5A987}" destId="{0E694F35-EB4A-4D33-8F4A-F5C176EA597C}" srcOrd="6" destOrd="0" presId="urn:microsoft.com/office/officeart/2005/8/layout/hList7#1"/>
    <dgm:cxn modelId="{34A310AB-AF15-4E8B-8688-08FB43AB483E}" type="presParOf" srcId="{0E694F35-EB4A-4D33-8F4A-F5C176EA597C}" destId="{AF0414BF-B623-49E0-8D2E-E64753E53627}" srcOrd="0" destOrd="0" presId="urn:microsoft.com/office/officeart/2005/8/layout/hList7#1"/>
    <dgm:cxn modelId="{137ECF53-50A4-41C1-9010-18B106B3EFEC}" type="presParOf" srcId="{0E694F35-EB4A-4D33-8F4A-F5C176EA597C}" destId="{5D15808B-5C6F-4F7A-9251-627B01911535}" srcOrd="1" destOrd="0" presId="urn:microsoft.com/office/officeart/2005/8/layout/hList7#1"/>
    <dgm:cxn modelId="{2BEE637E-9B8C-4B8E-89BE-03F232DE83F0}" type="presParOf" srcId="{0E694F35-EB4A-4D33-8F4A-F5C176EA597C}" destId="{555C1204-1F60-4419-858C-F55B8D2A5F1C}" srcOrd="2" destOrd="0" presId="urn:microsoft.com/office/officeart/2005/8/layout/hList7#1"/>
    <dgm:cxn modelId="{FBB29447-F234-4D49-AB04-817F657B4A70}" type="presParOf" srcId="{0E694F35-EB4A-4D33-8F4A-F5C176EA597C}" destId="{A257C0E1-4DE2-43C1-8B1C-2D7B2DCD3EEF}" srcOrd="3" destOrd="0" presId="urn:microsoft.com/office/officeart/2005/8/layout/hList7#1"/>
    <dgm:cxn modelId="{15839013-95A2-432A-A332-AFE9DB02DC7E}" type="presParOf" srcId="{8A41CF35-BD96-4879-9C14-248F34E5A987}" destId="{61DC42B2-ABB0-4680-9320-D50616CBB5B7}" srcOrd="7" destOrd="0" presId="urn:microsoft.com/office/officeart/2005/8/layout/hList7#1"/>
    <dgm:cxn modelId="{3E38DB1C-B774-4669-A8B9-E0C951C6D0BE}" type="presParOf" srcId="{8A41CF35-BD96-4879-9C14-248F34E5A987}" destId="{AA6EDB99-DA5F-48E2-B057-0BE526353762}" srcOrd="8" destOrd="0" presId="urn:microsoft.com/office/officeart/2005/8/layout/hList7#1"/>
    <dgm:cxn modelId="{BC1920FE-CFC3-4A4E-BA79-0B175FB0DFD6}" type="presParOf" srcId="{AA6EDB99-DA5F-48E2-B057-0BE526353762}" destId="{166EC58D-620C-4CD1-9935-51D0D9F8F9F5}" srcOrd="0" destOrd="0" presId="urn:microsoft.com/office/officeart/2005/8/layout/hList7#1"/>
    <dgm:cxn modelId="{6716E1E8-8DDB-4B9C-AA88-4C2451253629}" type="presParOf" srcId="{AA6EDB99-DA5F-48E2-B057-0BE526353762}" destId="{653800BE-B709-4D40-BB54-EC5C8C84C2D2}" srcOrd="1" destOrd="0" presId="urn:microsoft.com/office/officeart/2005/8/layout/hList7#1"/>
    <dgm:cxn modelId="{1EBC4B9F-AC84-45A2-8979-430F2A81BF15}" type="presParOf" srcId="{AA6EDB99-DA5F-48E2-B057-0BE526353762}" destId="{DEADEBC3-A7EC-45F0-BB9A-F37DA16319E2}" srcOrd="2" destOrd="0" presId="urn:microsoft.com/office/officeart/2005/8/layout/hList7#1"/>
    <dgm:cxn modelId="{0B980D29-4C42-4DD3-94AB-9833F825558B}" type="presParOf" srcId="{AA6EDB99-DA5F-48E2-B057-0BE526353762}" destId="{027B7DB5-94AB-4B21-B9B6-346DB63BB94B}" srcOrd="3" destOrd="0" presId="urn:microsoft.com/office/officeart/2005/8/layout/hList7#1"/>
    <dgm:cxn modelId="{78413227-3C59-4F5D-8E7A-66BED34D352F}" type="presParOf" srcId="{8A41CF35-BD96-4879-9C14-248F34E5A987}" destId="{D01359AE-7F02-49CE-A10E-07640508126B}" srcOrd="9" destOrd="0" presId="urn:microsoft.com/office/officeart/2005/8/layout/hList7#1"/>
    <dgm:cxn modelId="{F276DADD-1D27-4924-9804-192540569286}" type="presParOf" srcId="{8A41CF35-BD96-4879-9C14-248F34E5A987}" destId="{1F910F66-87FB-4646-9994-E10FB2E32E48}" srcOrd="10" destOrd="0" presId="urn:microsoft.com/office/officeart/2005/8/layout/hList7#1"/>
    <dgm:cxn modelId="{1DB0675A-8435-4BB4-B77D-5FD58C5E0AC0}" type="presParOf" srcId="{1F910F66-87FB-4646-9994-E10FB2E32E48}" destId="{AFAD69C4-5138-48BE-AD4E-5B83296AB361}" srcOrd="0" destOrd="0" presId="urn:microsoft.com/office/officeart/2005/8/layout/hList7#1"/>
    <dgm:cxn modelId="{E1C404D3-1F61-40F2-971C-F678D171A121}" type="presParOf" srcId="{1F910F66-87FB-4646-9994-E10FB2E32E48}" destId="{5E18B34E-08EA-4B95-BD44-8682B931A4DA}" srcOrd="1" destOrd="0" presId="urn:microsoft.com/office/officeart/2005/8/layout/hList7#1"/>
    <dgm:cxn modelId="{F17FAD45-097C-46D3-9A6C-F020A10DEE7E}" type="presParOf" srcId="{1F910F66-87FB-4646-9994-E10FB2E32E48}" destId="{8E853717-86D6-468D-A4F8-20B72EF5718B}" srcOrd="2" destOrd="0" presId="urn:microsoft.com/office/officeart/2005/8/layout/hList7#1"/>
    <dgm:cxn modelId="{59E6798A-C651-42DC-9398-5844281B32A0}" type="presParOf" srcId="{1F910F66-87FB-4646-9994-E10FB2E32E48}" destId="{3FCD0218-F8DC-47B8-8BBF-FC8BE7C8D9D1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#1" loCatId="list" qsTypeId="urn:microsoft.com/office/officeart/2005/8/quickstyle/simple5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</dgm:pt>
  </dgm:ptLst>
  <dgm:cxnLst>
    <dgm:cxn modelId="{FC92C971-32D3-4F33-BBD8-D4244ADD252C}" type="presOf" srcId="{026E1401-3C0E-4A9D-B033-391245F9C999}" destId="{5C2F9DA6-2706-4AB5-8991-EBA41BF61614}" srcOrd="0" destOrd="0" presId="urn:microsoft.com/office/officeart/2008/layout/AlternatingPictureBlocks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8A3DA-539C-4E3C-AE8C-CCF2A38CCE3F}">
      <dsp:nvSpPr>
        <dsp:cNvPr id="0" name=""/>
        <dsp:cNvSpPr/>
      </dsp:nvSpPr>
      <dsp:spPr>
        <a:xfrm>
          <a:off x="114" y="0"/>
          <a:ext cx="1526109" cy="38623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hade val="47500"/>
                <a:satMod val="137000"/>
              </a:srgbClr>
            </a:gs>
            <a:gs pos="55000">
              <a:srgbClr val="4472C4">
                <a:hueOff val="0"/>
                <a:satOff val="0"/>
                <a:lumOff val="0"/>
                <a:alphaOff val="0"/>
                <a:shade val="69000"/>
                <a:satMod val="137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故事的定义及特征</a:t>
          </a:r>
          <a:endParaRPr lang="zh-CN" altLang="en-US" sz="2400" b="1" kern="12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sp:txBody>
      <dsp:txXfrm>
        <a:off x="44812" y="1589656"/>
        <a:ext cx="1436713" cy="1455562"/>
      </dsp:txXfrm>
    </dsp:sp>
    <dsp:sp modelId="{DDD7E12D-F1FB-4FB8-91DA-AB80413C3B70}">
      <dsp:nvSpPr>
        <dsp:cNvPr id="0" name=""/>
        <dsp:cNvSpPr/>
      </dsp:nvSpPr>
      <dsp:spPr>
        <a:xfrm>
          <a:off x="120080" y="231743"/>
          <a:ext cx="1286178" cy="128617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59F893-5610-4FF2-AEA6-78093C427B00}">
      <dsp:nvSpPr>
        <dsp:cNvPr id="0" name=""/>
        <dsp:cNvSpPr/>
      </dsp:nvSpPr>
      <dsp:spPr>
        <a:xfrm>
          <a:off x="1572007" y="0"/>
          <a:ext cx="1526109" cy="38623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1470669"/>
                <a:satOff val="-2046"/>
                <a:lumOff val="-784"/>
                <a:alphaOff val="0"/>
                <a:shade val="47500"/>
                <a:satMod val="137000"/>
              </a:srgbClr>
            </a:gs>
            <a:gs pos="55000">
              <a:srgbClr val="4472C4">
                <a:hueOff val="-1470669"/>
                <a:satOff val="-2046"/>
                <a:lumOff val="-784"/>
                <a:alphaOff val="0"/>
                <a:shade val="69000"/>
                <a:satMod val="137000"/>
              </a:srgbClr>
            </a:gs>
            <a:gs pos="100000">
              <a:srgbClr val="4472C4">
                <a:hueOff val="-1470669"/>
                <a:satOff val="-2046"/>
                <a:lumOff val="-784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故事的发展史</a:t>
          </a:r>
          <a:endParaRPr lang="zh-CN" altLang="en-US" sz="2400" b="1" kern="12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sp:txBody>
      <dsp:txXfrm>
        <a:off x="1616705" y="1589656"/>
        <a:ext cx="1436713" cy="1455562"/>
      </dsp:txXfrm>
    </dsp:sp>
    <dsp:sp modelId="{A4DAE783-FE56-4563-AC64-AE86422C5F53}">
      <dsp:nvSpPr>
        <dsp:cNvPr id="0" name=""/>
        <dsp:cNvSpPr/>
      </dsp:nvSpPr>
      <dsp:spPr>
        <a:xfrm>
          <a:off x="1691973" y="231743"/>
          <a:ext cx="1286178" cy="128617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7000" r="-17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3948280-F4D4-42BB-9093-C7B4EFEDE1AB}">
      <dsp:nvSpPr>
        <dsp:cNvPr id="0" name=""/>
        <dsp:cNvSpPr/>
      </dsp:nvSpPr>
      <dsp:spPr>
        <a:xfrm>
          <a:off x="3143900" y="0"/>
          <a:ext cx="1526109" cy="38623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2941338"/>
                <a:satOff val="-4091"/>
                <a:lumOff val="-1569"/>
                <a:alphaOff val="0"/>
                <a:shade val="47500"/>
                <a:satMod val="137000"/>
              </a:srgbClr>
            </a:gs>
            <a:gs pos="55000">
              <a:srgbClr val="4472C4">
                <a:hueOff val="-2941338"/>
                <a:satOff val="-4091"/>
                <a:lumOff val="-1569"/>
                <a:alphaOff val="0"/>
                <a:shade val="69000"/>
                <a:satMod val="137000"/>
              </a:srgbClr>
            </a:gs>
            <a:gs pos="100000">
              <a:srgbClr val="4472C4">
                <a:hueOff val="-2941338"/>
                <a:satOff val="-4091"/>
                <a:lumOff val="-1569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故事的要素</a:t>
          </a:r>
          <a:endParaRPr lang="zh-CN" altLang="en-US" sz="2400" b="1" kern="12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sp:txBody>
      <dsp:txXfrm>
        <a:off x="3188598" y="1589656"/>
        <a:ext cx="1436713" cy="1455562"/>
      </dsp:txXfrm>
    </dsp:sp>
    <dsp:sp modelId="{74F2A69C-0462-4E84-8F17-0BF92A02E079}">
      <dsp:nvSpPr>
        <dsp:cNvPr id="0" name=""/>
        <dsp:cNvSpPr/>
      </dsp:nvSpPr>
      <dsp:spPr>
        <a:xfrm>
          <a:off x="3263866" y="231743"/>
          <a:ext cx="1286178" cy="128617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F0414BF-B623-49E0-8D2E-E64753E53627}">
      <dsp:nvSpPr>
        <dsp:cNvPr id="0" name=""/>
        <dsp:cNvSpPr/>
      </dsp:nvSpPr>
      <dsp:spPr>
        <a:xfrm>
          <a:off x="4715793" y="0"/>
          <a:ext cx="1526109" cy="38623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4412007"/>
                <a:satOff val="-6137"/>
                <a:lumOff val="-2353"/>
                <a:alphaOff val="0"/>
                <a:shade val="47500"/>
                <a:satMod val="137000"/>
              </a:srgbClr>
            </a:gs>
            <a:gs pos="55000">
              <a:srgbClr val="4472C4">
                <a:hueOff val="-4412007"/>
                <a:satOff val="-6137"/>
                <a:lumOff val="-2353"/>
                <a:alphaOff val="0"/>
                <a:shade val="69000"/>
                <a:satMod val="137000"/>
              </a:srgbClr>
            </a:gs>
            <a:gs pos="100000">
              <a:srgbClr val="4472C4">
                <a:hueOff val="-4412007"/>
                <a:satOff val="-6137"/>
                <a:lumOff val="-2353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故事的情节</a:t>
          </a:r>
          <a:endParaRPr lang="zh-CN" altLang="en-US" sz="2400" b="1" kern="12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sp:txBody>
      <dsp:txXfrm>
        <a:off x="4760491" y="1589656"/>
        <a:ext cx="1436713" cy="1455562"/>
      </dsp:txXfrm>
    </dsp:sp>
    <dsp:sp modelId="{A257C0E1-4DE2-43C1-8B1C-2D7B2DCD3EEF}">
      <dsp:nvSpPr>
        <dsp:cNvPr id="0" name=""/>
        <dsp:cNvSpPr/>
      </dsp:nvSpPr>
      <dsp:spPr>
        <a:xfrm>
          <a:off x="4835759" y="231743"/>
          <a:ext cx="1286178" cy="128617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66EC58D-620C-4CD1-9935-51D0D9F8F9F5}">
      <dsp:nvSpPr>
        <dsp:cNvPr id="0" name=""/>
        <dsp:cNvSpPr/>
      </dsp:nvSpPr>
      <dsp:spPr>
        <a:xfrm>
          <a:off x="6287686" y="0"/>
          <a:ext cx="1526109" cy="38623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5882676"/>
                <a:satOff val="-8182"/>
                <a:lumOff val="-3138"/>
                <a:alphaOff val="0"/>
                <a:shade val="47500"/>
                <a:satMod val="137000"/>
              </a:srgbClr>
            </a:gs>
            <a:gs pos="55000">
              <a:srgbClr val="4472C4">
                <a:hueOff val="-5882676"/>
                <a:satOff val="-8182"/>
                <a:lumOff val="-3138"/>
                <a:alphaOff val="0"/>
                <a:shade val="69000"/>
                <a:satMod val="137000"/>
              </a:srgbClr>
            </a:gs>
            <a:gs pos="100000">
              <a:srgbClr val="4472C4">
                <a:hueOff val="-5882676"/>
                <a:satOff val="-8182"/>
                <a:lumOff val="-3138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故事的叙述</a:t>
          </a:r>
          <a:endParaRPr lang="zh-CN" altLang="en-US" sz="2400" b="1" kern="12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sp:txBody>
      <dsp:txXfrm>
        <a:off x="6332384" y="1589656"/>
        <a:ext cx="1436713" cy="1455562"/>
      </dsp:txXfrm>
    </dsp:sp>
    <dsp:sp modelId="{027B7DB5-94AB-4B21-B9B6-346DB63BB94B}">
      <dsp:nvSpPr>
        <dsp:cNvPr id="0" name=""/>
        <dsp:cNvSpPr/>
      </dsp:nvSpPr>
      <dsp:spPr>
        <a:xfrm>
          <a:off x="6407652" y="231743"/>
          <a:ext cx="1286178" cy="1286178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FAD69C4-5138-48BE-AD4E-5B83296AB361}">
      <dsp:nvSpPr>
        <dsp:cNvPr id="0" name=""/>
        <dsp:cNvSpPr/>
      </dsp:nvSpPr>
      <dsp:spPr>
        <a:xfrm>
          <a:off x="7859694" y="0"/>
          <a:ext cx="1526109" cy="38623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472C4">
                <a:hueOff val="-7353344"/>
                <a:satOff val="-10228"/>
                <a:lumOff val="-3922"/>
                <a:alphaOff val="0"/>
                <a:shade val="47500"/>
                <a:satMod val="137000"/>
              </a:srgbClr>
            </a:gs>
            <a:gs pos="55000">
              <a:srgbClr val="4472C4">
                <a:hueOff val="-7353344"/>
                <a:satOff val="-10228"/>
                <a:lumOff val="-3922"/>
                <a:alphaOff val="0"/>
                <a:shade val="69000"/>
                <a:satMod val="137000"/>
              </a:srgbClr>
            </a:gs>
            <a:gs pos="100000">
              <a:srgbClr val="4472C4">
                <a:hueOff val="-7353344"/>
                <a:satOff val="-10228"/>
                <a:lumOff val="-3922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>
              <a:solidFill>
                <a:sysClr val="window" lastClr="FFFFFF"/>
              </a:solidFill>
              <a:latin typeface="Arial"/>
              <a:ea typeface="宋体"/>
              <a:cs typeface="+mn-cs"/>
            </a:rPr>
            <a:t>故事的生成</a:t>
          </a:r>
          <a:endParaRPr lang="zh-CN" altLang="en-US" sz="2400" b="1" kern="1200" dirty="0">
            <a:solidFill>
              <a:sysClr val="window" lastClr="FFFFFF"/>
            </a:solidFill>
            <a:latin typeface="Arial"/>
            <a:ea typeface="宋体"/>
            <a:cs typeface="+mn-cs"/>
          </a:endParaRPr>
        </a:p>
      </dsp:txBody>
      <dsp:txXfrm>
        <a:off x="7904392" y="1589656"/>
        <a:ext cx="1436713" cy="1455562"/>
      </dsp:txXfrm>
    </dsp:sp>
    <dsp:sp modelId="{3FCD0218-F8DC-47B8-8BBF-FC8BE7C8D9D1}">
      <dsp:nvSpPr>
        <dsp:cNvPr id="0" name=""/>
        <dsp:cNvSpPr/>
      </dsp:nvSpPr>
      <dsp:spPr>
        <a:xfrm>
          <a:off x="7979545" y="231743"/>
          <a:ext cx="1286178" cy="1286178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83DDF26-F72B-4630-BEBC-5198B5124E96}">
      <dsp:nvSpPr>
        <dsp:cNvPr id="0" name=""/>
        <dsp:cNvSpPr/>
      </dsp:nvSpPr>
      <dsp:spPr>
        <a:xfrm>
          <a:off x="375432" y="3089917"/>
          <a:ext cx="8634939" cy="579359"/>
        </a:xfrm>
        <a:prstGeom prst="leftRightArrow">
          <a:avLst/>
        </a:prstGeom>
        <a:gradFill rotWithShape="0">
          <a:gsLst>
            <a:gs pos="0">
              <a:srgbClr val="4472C4">
                <a:tint val="40000"/>
                <a:hueOff val="0"/>
                <a:satOff val="0"/>
                <a:lumOff val="0"/>
                <a:alphaOff val="0"/>
                <a:shade val="47500"/>
                <a:satMod val="137000"/>
              </a:srgbClr>
            </a:gs>
            <a:gs pos="55000">
              <a:srgbClr val="4472C4">
                <a:tint val="40000"/>
                <a:hueOff val="0"/>
                <a:satOff val="0"/>
                <a:lumOff val="0"/>
                <a:alphaOff val="0"/>
                <a:shade val="69000"/>
                <a:satMod val="137000"/>
              </a:srgbClr>
            </a:gs>
            <a:gs pos="100000">
              <a:srgbClr val="4472C4">
                <a:tint val="40000"/>
                <a:hueOff val="0"/>
                <a:satOff val="0"/>
                <a:lumOff val="0"/>
                <a:alphaOff val="0"/>
                <a:shade val="98000"/>
                <a:satMod val="137000"/>
              </a:srgb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#1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47E5B-CCA6-46EC-9C49-61BCC6B2D29C}" type="datetimeFigureOut">
              <a:rPr lang="zh-CN" altLang="en-US" smtClean="0"/>
              <a:t>2025/2/20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0BA1-E66E-4364-8434-09D4F3787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1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E3CCC27-5009-4472-B5C4-3E9E187F0199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AD4FDA1-0A71-4B3C-97B4-8CD1B6DC9A06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138A31AE-5BFC-46EE-967B-D608A34A1E68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692"/>
            <a:ext cx="12192000" cy="716692"/>
          </a:xfrm>
          <a:prstGeom prst="rect">
            <a:avLst/>
          </a:prstGeom>
        </p:spPr>
      </p:pic>
      <p:sp>
        <p:nvSpPr>
          <p:cNvPr id="93347" name="Rectangle 163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2438400"/>
            <a:ext cx="6693768" cy="1143000"/>
          </a:xfrm>
        </p:spPr>
        <p:txBody>
          <a:bodyPr/>
          <a:lstStyle>
            <a:lvl1pPr>
              <a:defRPr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3351" name="Rectangle 167"/>
          <p:cNvSpPr>
            <a:spLocks noGrp="1" noRot="1" noChangeArrowheads="1"/>
          </p:cNvSpPr>
          <p:nvPr>
            <p:ph type="subTitle" idx="1"/>
          </p:nvPr>
        </p:nvSpPr>
        <p:spPr>
          <a:xfrm>
            <a:off x="2495600" y="4038602"/>
            <a:ext cx="5040560" cy="1752600"/>
          </a:xfr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164"/>
          <p:cNvSpPr>
            <a:spLocks noGrp="1" noChangeArrowheads="1"/>
          </p:cNvSpPr>
          <p:nvPr>
            <p:ph type="dt" sz="half" idx="10"/>
          </p:nvPr>
        </p:nvSpPr>
        <p:spPr>
          <a:xfrm>
            <a:off x="402167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E8C46-3992-4F7A-9808-86AD48D17D9E}" type="datetime6">
              <a:rPr lang="zh-CN" altLang="en-US" smtClean="0"/>
              <a:t>2025年2月</a:t>
            </a:fld>
            <a:endParaRPr lang="en-US" altLang="zh-CN"/>
          </a:p>
        </p:txBody>
      </p:sp>
      <p:sp>
        <p:nvSpPr>
          <p:cNvPr id="7" name="Rectangle 16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</a:p>
        </p:txBody>
      </p:sp>
      <p:sp>
        <p:nvSpPr>
          <p:cNvPr id="8" name="Rectangle 16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84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ED4B5-0C05-40D5-9780-3FEBEA4424BE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11" name="Picture 254" descr="D:\PPT模板\rendanew.jp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048328" y="620688"/>
            <a:ext cx="2210406" cy="221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8171078"/>
      </p:ext>
    </p:extLst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21023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79536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2178923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759916"/>
      </p:ext>
    </p:extLst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296170"/>
      </p:ext>
    </p:extLst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42625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1139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320388"/>
      </p:ext>
    </p:extLst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64228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2741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133027"/>
      </p:ext>
    </p:extLst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8629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37143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172357"/>
      </p:ext>
    </p:extLst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35425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693938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386217"/>
      </p:ext>
    </p:extLst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71429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29942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872982"/>
      </p:ext>
    </p:extLst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0122AC40-2420-41A4-88D6-DC28F2F6FB3F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1834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0348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106193"/>
      </p:ext>
    </p:extLst>
  </p:cSld>
  <p:clrMapOvr>
    <a:masterClrMapping/>
  </p:clrMapOvr>
  <p:transition>
    <p:blinds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369" y="404664"/>
            <a:ext cx="7488832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083401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981740"/>
      </p:ext>
    </p:extLst>
  </p:cSld>
  <p:clrMapOvr>
    <a:masterClrMapping/>
  </p:clrMapOvr>
  <p:transition>
    <p:blinds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85830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584173"/>
      </p:ext>
    </p:extLst>
  </p:cSld>
  <p:clrMapOvr>
    <a:masterClrMapping/>
  </p:clrMapOvr>
  <p:transition>
    <p:blinds dir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79303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44344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322143"/>
      </p:ext>
    </p:extLst>
  </p:cSld>
  <p:clrMapOvr>
    <a:masterClrMapping/>
  </p:clrMapOvr>
  <p:transition>
    <p:blinds dir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467549"/>
      </p:ext>
    </p:extLst>
  </p:cSld>
  <p:clrMapOvr>
    <a:masterClrMapping/>
  </p:clrMapOvr>
  <p:transition>
    <p:blinds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02323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87456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987274"/>
      </p:ext>
    </p:extLst>
  </p:cSld>
  <p:clrMapOvr>
    <a:masterClrMapping/>
  </p:clrMapOvr>
  <p:transition>
    <p:blinds dir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29035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87548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563410"/>
      </p:ext>
    </p:extLst>
  </p:cSld>
  <p:clrMapOvr>
    <a:masterClrMapping/>
  </p:clrMapOvr>
  <p:transition>
    <p:blinds dir="vert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733" y="404664"/>
            <a:ext cx="8006515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515448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740749"/>
      </p:ext>
    </p:extLst>
  </p:cSld>
  <p:clrMapOvr>
    <a:masterClrMapping/>
  </p:clrMapOvr>
  <p:transition>
    <p:blinds dir="vert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074331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659464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77317067"/>
      </p:ext>
    </p:extLst>
  </p:cSld>
  <p:clrMapOvr>
    <a:masterClrMapping/>
  </p:clrMapOvr>
  <p:transition>
    <p:blinds dir="vert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8146339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7731472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1905"/>
      </p:ext>
    </p:extLst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C9A60292-7975-438D-9602-8796CE2DDCB6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6" y="0"/>
            <a:ext cx="5711957" cy="260648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156"/>
          <p:cNvSpPr>
            <a:spLocks noGrp="1"/>
          </p:cNvSpPr>
          <p:nvPr>
            <p:ph type="body" sz="quarter" idx="15"/>
          </p:nvPr>
        </p:nvSpPr>
        <p:spPr>
          <a:xfrm>
            <a:off x="761963" y="6668814"/>
            <a:ext cx="9906069" cy="189186"/>
          </a:xfr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9257829"/>
      </p:ext>
    </p:extLst>
  </p:cSld>
  <p:clrMapOvr>
    <a:masterClrMapping/>
  </p:clrMapOvr>
  <p:transition>
    <p:blinds dir="vert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933" y="392510"/>
            <a:ext cx="11387667" cy="821913"/>
          </a:xfrm>
        </p:spPr>
        <p:txBody>
          <a:bodyPr/>
          <a:lstStyle>
            <a:lvl1pPr>
              <a:defRPr sz="32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800" y="1500175"/>
            <a:ext cx="10871200" cy="47629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5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4416491" cy="260648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56"/>
          <p:cNvSpPr>
            <a:spLocks noGrp="1"/>
          </p:cNvSpPr>
          <p:nvPr>
            <p:ph type="body" sz="quarter" idx="14"/>
          </p:nvPr>
        </p:nvSpPr>
        <p:spPr>
          <a:xfrm>
            <a:off x="5429245" y="0"/>
            <a:ext cx="4664200" cy="214290"/>
          </a:xfrm>
          <a:ln w="3175"/>
        </p:spPr>
        <p:txBody>
          <a:bodyPr/>
          <a:lstStyle>
            <a:lvl1pPr algn="l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142718"/>
      </p:ext>
    </p:extLst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F849A8EE-4DF4-4944-92BE-2A8126E29062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27084635-4BF4-48B6-B261-8BDFA67D849E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C1225DA9-7DB9-477F-B474-6F372280A070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4ADDA7BF-762E-4303-9B6B-26C0B413A7E6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85C2808-2F3F-4598-8BE7-652BF6343DCA}" type="datetime6">
              <a:rPr lang="zh-CN" altLang="en-US" smtClean="0"/>
              <a:t>2025年2月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F01FE71-D059-4557-88D5-2C0B3C4E09B6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B69CC-13EE-4368-BF4F-676086F8BBD7}" type="datetime6">
              <a:rPr lang="zh-CN" altLang="en-US" smtClean="0"/>
              <a:t>2025年2月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49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812800" y="1600200"/>
            <a:ext cx="7224184" cy="4498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868" name="Rectangle 248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97933" y="404814"/>
            <a:ext cx="7639051" cy="966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2410" name="Rectangle 25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1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EA5C12D-13AC-4B54-B412-F08612229E87}" type="datetime6">
              <a:rPr lang="zh-CN" altLang="en-US" smtClean="0"/>
              <a:t>2025年2月</a:t>
            </a:fld>
            <a:endParaRPr lang="en-US" altLang="zh-CN"/>
          </a:p>
        </p:txBody>
      </p:sp>
      <p:sp>
        <p:nvSpPr>
          <p:cNvPr id="92411" name="Rectangle 2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76184" y="6524626"/>
            <a:ext cx="3860800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【</a:t>
            </a:r>
            <a:r>
              <a:rPr lang="zh-CN" altLang="en-US"/>
              <a:t>课程名称</a:t>
            </a:r>
            <a:r>
              <a:rPr lang="en-US" altLang="zh-CN"/>
              <a:t>】</a:t>
            </a:r>
            <a:r>
              <a:rPr lang="zh-CN" altLang="en-US"/>
              <a:t>数据故事化        </a:t>
            </a:r>
            <a:r>
              <a:rPr lang="en-US" altLang="zh-CN"/>
              <a:t>【</a:t>
            </a:r>
            <a:r>
              <a:rPr lang="zh-CN" altLang="en-US"/>
              <a:t>主讲教师</a:t>
            </a:r>
            <a:r>
              <a:rPr lang="en-US" altLang="zh-CN"/>
              <a:t>】</a:t>
            </a:r>
            <a:r>
              <a:rPr lang="zh-CN" altLang="en-US"/>
              <a:t>朝乐门       </a:t>
            </a:r>
            <a:r>
              <a:rPr lang="en-US" altLang="zh-CN"/>
              <a:t>chaolemen@ruc.edu.cn</a:t>
            </a:r>
            <a:endParaRPr lang="en-US" altLang="zh-CN" dirty="0"/>
          </a:p>
        </p:txBody>
      </p:sp>
      <p:sp>
        <p:nvSpPr>
          <p:cNvPr id="92412" name="Rectangle 2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3368" y="6524626"/>
            <a:ext cx="3052233" cy="333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C477B47-DDB5-489C-BB25-ED0A340F4893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55" name="TextBox 154"/>
          <p:cNvSpPr txBox="1"/>
          <p:nvPr userDrawn="1"/>
        </p:nvSpPr>
        <p:spPr>
          <a:xfrm>
            <a:off x="1" y="-2380"/>
            <a:ext cx="5422900" cy="2762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 userDrawn="1"/>
        </p:nvSpPr>
        <p:spPr>
          <a:xfrm>
            <a:off x="0" y="6581775"/>
            <a:ext cx="12192000" cy="33813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P. </a:t>
            </a:r>
            <a:fld id="{F733E731-9750-4C10-BCFC-31D1A9368162}" type="slidenum">
              <a:rPr lang="en-US" altLang="zh-CN" sz="1600">
                <a:solidFill>
                  <a:schemeClr val="bg1"/>
                </a:solidFill>
              </a:rPr>
              <a:t>‹#›</a:t>
            </a:fld>
            <a:r>
              <a:rPr lang="en-US" altLang="zh-CN" sz="1600" dirty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 userDrawn="1"/>
        </p:nvSpPr>
        <p:spPr>
          <a:xfrm>
            <a:off x="5422901" y="-3996"/>
            <a:ext cx="6769100" cy="2762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文本占位符 156"/>
          <p:cNvSpPr txBox="1"/>
          <p:nvPr userDrawn="1"/>
        </p:nvSpPr>
        <p:spPr>
          <a:xfrm>
            <a:off x="33089" y="6627417"/>
            <a:ext cx="10729192" cy="287733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课程名称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数据故事化                                              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主讲教师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朝乐门             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chaolemen@ruc.edu.cn                                   【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2022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200" kern="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</a:p>
        </p:txBody>
      </p:sp>
      <p:sp>
        <p:nvSpPr>
          <p:cNvPr id="12" name="文本占位符 156"/>
          <p:cNvSpPr txBox="1"/>
          <p:nvPr userDrawn="1"/>
        </p:nvSpPr>
        <p:spPr>
          <a:xfrm>
            <a:off x="1" y="0"/>
            <a:ext cx="4415367" cy="260350"/>
          </a:xfrm>
          <a:prstGeom prst="rect">
            <a:avLst/>
          </a:prstGeom>
          <a:ln w="3175"/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endParaRPr lang="zh-CN" altLang="en-US" sz="1200" kern="0" dirty="0">
              <a:latin typeface="+mn-lt"/>
              <a:ea typeface="+mn-ea"/>
            </a:endParaRPr>
          </a:p>
        </p:txBody>
      </p:sp>
      <p:pic>
        <p:nvPicPr>
          <p:cNvPr id="14" name="Picture 254" descr="D:\PPT模板\rendanew.jpg"/>
          <p:cNvPicPr>
            <a:picLocks noChangeAspect="1" noChangeArrowheads="1"/>
          </p:cNvPicPr>
          <p:nvPr userDrawn="1"/>
        </p:nvPicPr>
        <p:blipFill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698264" y="701043"/>
            <a:ext cx="1014360" cy="101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265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ransition>
    <p:blinds dir="vert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 2" panose="05020102010507070707" pitchFamily="18" charset="2"/>
        <a:buChar char="¡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 2" panose="05020102010507070707" pitchFamily="18" charset="2"/>
        <a:buChar char="¡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6.png"/><Relationship Id="rId7" Type="http://schemas.openxmlformats.org/officeDocument/2006/relationships/diagramData" Target="../diagrams/data2.xml"/><Relationship Id="rId12" Type="http://schemas.openxmlformats.org/officeDocument/2006/relationships/image" Target="../media/image3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microsoft.com/office/2007/relationships/diagramDrawing" Target="../diagrams/drawing2.xml"/><Relationship Id="rId5" Type="http://schemas.openxmlformats.org/officeDocument/2006/relationships/image" Target="../media/image28.jpeg"/><Relationship Id="rId10" Type="http://schemas.openxmlformats.org/officeDocument/2006/relationships/diagramColors" Target="../diagrams/colors2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3576216" y="3988678"/>
            <a:ext cx="5040560" cy="17526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朝乐门 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中国人民大学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79095" y="2148840"/>
            <a:ext cx="6011545" cy="11430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 eaLnBrk="0" fontAlgn="base" hangingPunct="0">
              <a:lnSpc>
                <a:spcPct val="150000"/>
              </a:lnSpc>
              <a:buClrTx/>
              <a:buSzTx/>
              <a:buFontTx/>
            </a:pPr>
            <a:r>
              <a:rPr lang="en-US" altLang="zh-CN" sz="65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65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第1章 故事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DBA099-1370-413F-A150-AA977A9B22BE}"/>
              </a:ext>
            </a:extLst>
          </p:cNvPr>
          <p:cNvSpPr/>
          <p:nvPr/>
        </p:nvSpPr>
        <p:spPr>
          <a:xfrm>
            <a:off x="1699911" y="1963479"/>
            <a:ext cx="3953198" cy="26681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2000 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多年前，亚里士多德在其著作</a:t>
            </a:r>
            <a:r>
              <a:rPr lang="en-US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修辞学</a:t>
            </a:r>
            <a:r>
              <a:rPr lang="en-US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中概述了如何成为说服大师的公式。亚里士多德认为，将情感从一个人传递给另一个人的最佳方法，是通过讲故事这种修辞手段。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50E3584-1AF5-4ADB-AFA7-8FA50567752E}"/>
              </a:ext>
            </a:extLst>
          </p:cNvPr>
          <p:cNvCxnSpPr>
            <a:cxnSpLocks/>
          </p:cNvCxnSpPr>
          <p:nvPr/>
        </p:nvCxnSpPr>
        <p:spPr>
          <a:xfrm>
            <a:off x="5972500" y="1432327"/>
            <a:ext cx="0" cy="3598645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88B55B9-3AEB-4E11-B1C9-45B7D665FEA2}"/>
              </a:ext>
            </a:extLst>
          </p:cNvPr>
          <p:cNvSpPr/>
          <p:nvPr/>
        </p:nvSpPr>
        <p:spPr>
          <a:xfrm>
            <a:off x="6219500" y="1963479"/>
            <a:ext cx="4051547" cy="26681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通过对 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 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个有史以来最受欢迎的 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TED 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演讲（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TED Talks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）的数据分析发现，故事占演讲者平均演讲的 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65%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，换一句话说，一个深受欢迎的 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TED 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演讲的制胜法宝是将宏大的创意包装在故事之中。</a:t>
            </a:r>
          </a:p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（来源：</a:t>
            </a:r>
            <a:r>
              <a:rPr lang="en-GB" alt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Gallo C.</a:t>
            </a:r>
            <a:r>
              <a:rPr lang="zh-CN" alt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GB" alt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2019</a:t>
            </a:r>
            <a:r>
              <a:rPr lang="zh-CN" altLang="en-US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FF872B-E7C9-4C08-B559-393C1F336715}"/>
              </a:ext>
            </a:extLst>
          </p:cNvPr>
          <p:cNvSpPr txBox="1"/>
          <p:nvPr/>
        </p:nvSpPr>
        <p:spPr>
          <a:xfrm>
            <a:off x="5454649" y="-7620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1.2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故事的发展史</a:t>
            </a:r>
          </a:p>
        </p:txBody>
      </p:sp>
    </p:spTree>
    <p:extLst>
      <p:ext uri="{BB962C8B-B14F-4D97-AF65-F5344CB8AC3E}">
        <p14:creationId xmlns:p14="http://schemas.microsoft.com/office/powerpoint/2010/main" val="975120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04B5934-D6FF-4A2F-A717-CB424A2FE9D0}"/>
              </a:ext>
            </a:extLst>
          </p:cNvPr>
          <p:cNvSpPr txBox="1">
            <a:spLocks/>
          </p:cNvSpPr>
          <p:nvPr/>
        </p:nvSpPr>
        <p:spPr bwMode="auto">
          <a:xfrm>
            <a:off x="650727" y="629957"/>
            <a:ext cx="1066661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故事的发展阶段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9E54560-3A55-476D-90F0-75A09CBC0B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" y="2701623"/>
            <a:ext cx="3703985" cy="33072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9A220AC-C399-4910-9FB5-1D760C104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042" y="2229027"/>
            <a:ext cx="4362190" cy="37798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B2EDCD1-C7BB-4905-BEA1-E7CE19DEA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9747" y="1821119"/>
            <a:ext cx="3803713" cy="421502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8D8C0C3-623F-4171-BCBD-D9C30D3878E5}"/>
              </a:ext>
            </a:extLst>
          </p:cNvPr>
          <p:cNvSpPr/>
          <p:nvPr/>
        </p:nvSpPr>
        <p:spPr>
          <a:xfrm>
            <a:off x="3903128" y="1825111"/>
            <a:ext cx="3800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文字方式为主的讲故事时期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7A81AC3-A89F-4D88-89B7-1AEF08B84604}"/>
              </a:ext>
            </a:extLst>
          </p:cNvPr>
          <p:cNvSpPr/>
          <p:nvPr/>
        </p:nvSpPr>
        <p:spPr>
          <a:xfrm>
            <a:off x="8355904" y="1345787"/>
            <a:ext cx="3457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数字化为主的讲故事时期</a:t>
            </a:r>
            <a:r>
              <a:rPr lang="en-US" altLang="zh-CN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 </a:t>
            </a:r>
            <a:endParaRPr lang="zh-CN" altLang="en-US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FC79FFA-3674-41B9-834A-084FA8829C72}"/>
              </a:ext>
            </a:extLst>
          </p:cNvPr>
          <p:cNvSpPr/>
          <p:nvPr/>
        </p:nvSpPr>
        <p:spPr>
          <a:xfrm>
            <a:off x="-205274" y="2181439"/>
            <a:ext cx="4278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绘画</a:t>
            </a:r>
            <a:r>
              <a:rPr lang="en-US" altLang="zh-CN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口述方式为主的讲故事时期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C850F1-4473-4F1E-B559-6D163187D7FA}"/>
              </a:ext>
            </a:extLst>
          </p:cNvPr>
          <p:cNvSpPr/>
          <p:nvPr/>
        </p:nvSpPr>
        <p:spPr>
          <a:xfrm>
            <a:off x="8584292" y="6043377"/>
            <a:ext cx="35931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图片来源：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Matt Peters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2018)</a:t>
            </a:r>
            <a:endParaRPr lang="zh-CN" alt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30E06B-63FE-4D7E-9064-6DFED0A45C3F}"/>
              </a:ext>
            </a:extLst>
          </p:cNvPr>
          <p:cNvSpPr txBox="1"/>
          <p:nvPr/>
        </p:nvSpPr>
        <p:spPr>
          <a:xfrm>
            <a:off x="5454649" y="-7620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1.2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故事的发展史</a:t>
            </a:r>
          </a:p>
        </p:txBody>
      </p:sp>
    </p:spTree>
    <p:extLst>
      <p:ext uri="{BB962C8B-B14F-4D97-AF65-F5344CB8AC3E}">
        <p14:creationId xmlns:p14="http://schemas.microsoft.com/office/powerpoint/2010/main" val="32993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60E61A-692B-4BC9-912C-E897C1B22C35}"/>
              </a:ext>
            </a:extLst>
          </p:cNvPr>
          <p:cNvSpPr/>
          <p:nvPr/>
        </p:nvSpPr>
        <p:spPr>
          <a:xfrm>
            <a:off x="3395700" y="5658960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肖维岩洞（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Grotte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Chauvet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）壁画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E15C2CB-B24A-4431-B7B4-E8FE088F8DA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860828"/>
            <a:ext cx="6048672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512AFBD0-A86F-466F-9C62-79299C62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363" y="627421"/>
            <a:ext cx="7867274" cy="82191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视觉或口头讲故事（公元前</a:t>
            </a:r>
            <a:r>
              <a:rPr lang="en-US" altLang="zh-CN" sz="3200" b="1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</a:t>
            </a:r>
            <a:r>
              <a:rPr lang="zh-CN" altLang="en-US" sz="3200" b="1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年之前）</a:t>
            </a:r>
            <a:endParaRPr lang="en-US" altLang="zh-CN" sz="3200" b="1" dirty="0">
              <a:solidFill>
                <a:srgbClr val="44546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F68C56-3974-48E4-A04F-AF55DE74A246}"/>
              </a:ext>
            </a:extLst>
          </p:cNvPr>
          <p:cNvSpPr txBox="1"/>
          <p:nvPr/>
        </p:nvSpPr>
        <p:spPr>
          <a:xfrm>
            <a:off x="5454649" y="-7620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1.2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故事的发展史</a:t>
            </a:r>
          </a:p>
        </p:txBody>
      </p:sp>
    </p:spTree>
    <p:extLst>
      <p:ext uri="{BB962C8B-B14F-4D97-AF65-F5344CB8AC3E}">
        <p14:creationId xmlns:p14="http://schemas.microsoft.com/office/powerpoint/2010/main" val="4253006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AC9A333-0156-4519-BDC8-0BB3D7EE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512" y="518045"/>
            <a:ext cx="7472974" cy="82191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书面讲故事（公元前</a:t>
            </a:r>
            <a:r>
              <a:rPr lang="en-US" altLang="zh-CN" sz="3200" b="1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</a:t>
            </a:r>
            <a:r>
              <a:rPr lang="zh-CN" altLang="en-US" sz="3200" b="1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3200" b="1" dirty="0">
                <a:solidFill>
                  <a:srgbClr val="44546A"/>
                </a:solidFill>
              </a:rPr>
              <a:t>~</a:t>
            </a:r>
            <a:r>
              <a:rPr lang="en-US" altLang="zh-CN" sz="3200" b="1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1939</a:t>
            </a:r>
            <a:r>
              <a:rPr lang="zh-CN" altLang="en-US" sz="3200" b="1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年）</a:t>
            </a:r>
            <a:endParaRPr lang="en-US" altLang="zh-CN" sz="3200" b="1" dirty="0">
              <a:solidFill>
                <a:srgbClr val="44546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5684B3-898C-4C6C-84DA-D47604E263FD}"/>
              </a:ext>
            </a:extLst>
          </p:cNvPr>
          <p:cNvSpPr/>
          <p:nvPr/>
        </p:nvSpPr>
        <p:spPr>
          <a:xfrm>
            <a:off x="2808969" y="5597891"/>
            <a:ext cx="698477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山海经中对精卫填海的记录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图片来源：日本国立公文书馆（</a:t>
            </a:r>
            <a:r>
              <a:rPr kumimoji="0" lang="en-GB" altLang="zh-CN" sz="1600" b="0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NATIONAL ARCHIVES OF JAPAN</a:t>
            </a:r>
            <a:r>
              <a:rPr kumimoji="0" lang="zh-CN" altLang="en-GB" sz="1600" b="0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B606A43-B7F4-4523-98CE-EDAD57807F8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64487" y="1566300"/>
            <a:ext cx="5263023" cy="382903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BB6D587-49FA-4992-A05C-72F6A89A22D1}"/>
              </a:ext>
            </a:extLst>
          </p:cNvPr>
          <p:cNvSpPr txBox="1"/>
          <p:nvPr/>
        </p:nvSpPr>
        <p:spPr>
          <a:xfrm>
            <a:off x="5454649" y="-7620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1.2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故事的发展史</a:t>
            </a:r>
          </a:p>
        </p:txBody>
      </p:sp>
    </p:spTree>
    <p:extLst>
      <p:ext uri="{BB962C8B-B14F-4D97-AF65-F5344CB8AC3E}">
        <p14:creationId xmlns:p14="http://schemas.microsoft.com/office/powerpoint/2010/main" val="46741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CD310CA-001D-4A24-9FCA-925447EE92A4}"/>
              </a:ext>
            </a:extLst>
          </p:cNvPr>
          <p:cNvSpPr txBox="1"/>
          <p:nvPr/>
        </p:nvSpPr>
        <p:spPr>
          <a:xfrm>
            <a:off x="5454649" y="-7620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1.2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故事的发展史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485C5C9-1F41-4CC2-8051-3F41FFFD0A19}"/>
              </a:ext>
            </a:extLst>
          </p:cNvPr>
          <p:cNvSpPr txBox="1">
            <a:spLocks/>
          </p:cNvSpPr>
          <p:nvPr/>
        </p:nvSpPr>
        <p:spPr bwMode="auto">
          <a:xfrm>
            <a:off x="2816381" y="460552"/>
            <a:ext cx="5856475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数字化讲故事（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1939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年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~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至今）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BCE93F-42B5-4E8F-9380-F4E29873C4D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74697" y="1573618"/>
            <a:ext cx="5966792" cy="38645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7365820-BFA6-44B4-9063-C07B9654AD88}"/>
              </a:ext>
            </a:extLst>
          </p:cNvPr>
          <p:cNvSpPr/>
          <p:nvPr/>
        </p:nvSpPr>
        <p:spPr>
          <a:xfrm>
            <a:off x="1936856" y="5781895"/>
            <a:ext cx="76155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Pingfang SC"/>
                <a:ea typeface="宋体" panose="02010600030101010101" pitchFamily="2" charset="-122"/>
              </a:rPr>
              <a:t>关于气候变化，你可以做的</a:t>
            </a:r>
            <a:r>
              <a:rPr lang="en-US" altLang="zh-CN" dirty="0">
                <a:latin typeface="Pingfang SC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Pingfang SC"/>
                <a:ea typeface="宋体" panose="02010600030101010101" pitchFamily="2" charset="-122"/>
              </a:rPr>
              <a:t>件事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Pingfang SC"/>
                <a:ea typeface="宋体" panose="02010600030101010101" pitchFamily="2" charset="-122"/>
              </a:rPr>
              <a:t>（图片来源：</a:t>
            </a:r>
            <a:r>
              <a:rPr lang="en-GB" altLang="zh-CN" sz="1600" i="1" dirty="0">
                <a:solidFill>
                  <a:schemeClr val="accent1">
                    <a:lumMod val="50000"/>
                  </a:schemeClr>
                </a:solidFill>
                <a:latin typeface="Pingfang SC"/>
                <a:ea typeface="宋体" panose="02010600030101010101" pitchFamily="2" charset="-122"/>
              </a:rPr>
              <a:t>https://www.imperial.ac.uk/stories/climate-action/</a:t>
            </a:r>
            <a:r>
              <a:rPr lang="zh-CN" altLang="en-GB" sz="1600" i="1" dirty="0">
                <a:solidFill>
                  <a:schemeClr val="accent1">
                    <a:lumMod val="50000"/>
                  </a:schemeClr>
                </a:solidFill>
                <a:latin typeface="Pingfang SC"/>
                <a:ea typeface="宋体" panose="0201060003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43404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379095" y="2148840"/>
            <a:ext cx="8517890" cy="11430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 eaLnBrk="0" fontAlgn="base" hangingPunct="0">
              <a:lnSpc>
                <a:spcPct val="150000"/>
              </a:lnSpc>
              <a:buClrTx/>
              <a:buSzTx/>
              <a:buFontTx/>
            </a:pPr>
            <a:r>
              <a:rPr lang="en-US" altLang="zh-CN" sz="48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1.3 </a:t>
            </a:r>
            <a:r>
              <a:rPr lang="zh-CN" altLang="en-US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故事的要素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999E17CC-2806-4B80-9397-B142B87CA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▲1.2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故事的发展史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/>
              <a:t>▼1.4</a:t>
            </a:r>
            <a:r>
              <a:rPr lang="zh-CN" altLang="en-US" sz="2000" dirty="0"/>
              <a:t>故事的情节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5196839"/>
      </p:ext>
    </p:extLst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C7F8B2-3BCD-450E-B031-AA2128D049A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09115" y="1359095"/>
            <a:ext cx="8573770" cy="481965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787F2219-8D98-4DFF-8EB0-1F6A3EC3B369}"/>
              </a:ext>
            </a:extLst>
          </p:cNvPr>
          <p:cNvSpPr txBox="1">
            <a:spLocks/>
          </p:cNvSpPr>
          <p:nvPr/>
        </p:nvSpPr>
        <p:spPr bwMode="auto">
          <a:xfrm>
            <a:off x="2004530" y="485452"/>
            <a:ext cx="7615527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故事的组成要素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60559B-0850-400C-8A8B-E639733B0220}"/>
              </a:ext>
            </a:extLst>
          </p:cNvPr>
          <p:cNvSpPr txBox="1"/>
          <p:nvPr/>
        </p:nvSpPr>
        <p:spPr>
          <a:xfrm>
            <a:off x="5454649" y="-7620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故事的要素</a:t>
            </a:r>
          </a:p>
        </p:txBody>
      </p:sp>
    </p:spTree>
    <p:extLst>
      <p:ext uri="{BB962C8B-B14F-4D97-AF65-F5344CB8AC3E}">
        <p14:creationId xmlns:p14="http://schemas.microsoft.com/office/powerpoint/2010/main" val="3697991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F76984F7-7028-4E02-AA1E-6F8CE2C72520}"/>
              </a:ext>
            </a:extLst>
          </p:cNvPr>
          <p:cNvSpPr txBox="1">
            <a:spLocks/>
          </p:cNvSpPr>
          <p:nvPr/>
        </p:nvSpPr>
        <p:spPr bwMode="auto">
          <a:xfrm>
            <a:off x="2641383" y="685184"/>
            <a:ext cx="6432004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意图</a:t>
            </a:r>
            <a:r>
              <a:rPr lang="en-US" altLang="zh-CN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为什么要讲故事</a:t>
            </a:r>
            <a:r>
              <a:rPr lang="zh-CN" altLang="en-US" b="1" kern="0" dirty="0">
                <a:solidFill>
                  <a:srgbClr val="44546A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b="1" kern="0" dirty="0">
                <a:solidFill>
                  <a:srgbClr val="44546A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Why</a:t>
            </a:r>
            <a:r>
              <a:rPr lang="zh-CN" altLang="en-US" b="1" kern="0" dirty="0">
                <a:solidFill>
                  <a:srgbClr val="44546A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30A4971-B7E9-4648-9760-2A974B22F790}"/>
              </a:ext>
            </a:extLst>
          </p:cNvPr>
          <p:cNvCxnSpPr>
            <a:cxnSpLocks/>
          </p:cNvCxnSpPr>
          <p:nvPr/>
        </p:nvCxnSpPr>
        <p:spPr>
          <a:xfrm>
            <a:off x="1889597" y="1682192"/>
            <a:ext cx="8187070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F1541BB-315A-48B6-9796-9BE08DA13736}"/>
              </a:ext>
            </a:extLst>
          </p:cNvPr>
          <p:cNvSpPr txBox="1"/>
          <p:nvPr/>
        </p:nvSpPr>
        <p:spPr>
          <a:xfrm flipH="1">
            <a:off x="3963657" y="2053391"/>
            <a:ext cx="4480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通常，故事叙述的目的有三种：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E6E560C-E184-4CFE-8F17-4BB8645906B9}"/>
              </a:ext>
            </a:extLst>
          </p:cNvPr>
          <p:cNvSpPr/>
          <p:nvPr/>
        </p:nvSpPr>
        <p:spPr>
          <a:xfrm>
            <a:off x="4391896" y="2871158"/>
            <a:ext cx="3138270" cy="707887"/>
          </a:xfrm>
          <a:prstGeom prst="roundRect">
            <a:avLst>
              <a:gd name="adj" fmla="val 6777"/>
            </a:avLst>
          </a:prstGeom>
          <a:solidFill>
            <a:srgbClr val="20386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E2A3B3E-C4FB-48BC-973A-E125E7FAC87E}"/>
              </a:ext>
            </a:extLst>
          </p:cNvPr>
          <p:cNvSpPr/>
          <p:nvPr/>
        </p:nvSpPr>
        <p:spPr>
          <a:xfrm>
            <a:off x="4391895" y="3844408"/>
            <a:ext cx="3123596" cy="705252"/>
          </a:xfrm>
          <a:prstGeom prst="roundRect">
            <a:avLst>
              <a:gd name="adj" fmla="val 6777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217A7A5-29FC-4DB5-AD5E-C0E338F7B4AA}"/>
              </a:ext>
            </a:extLst>
          </p:cNvPr>
          <p:cNvSpPr/>
          <p:nvPr/>
        </p:nvSpPr>
        <p:spPr>
          <a:xfrm>
            <a:off x="4391895" y="4783106"/>
            <a:ext cx="3123597" cy="707887"/>
          </a:xfrm>
          <a:prstGeom prst="roundRect">
            <a:avLst>
              <a:gd name="adj" fmla="val 677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193A6C-3DA3-4F99-BA0F-3347721EF768}"/>
              </a:ext>
            </a:extLst>
          </p:cNvPr>
          <p:cNvSpPr txBox="1"/>
          <p:nvPr/>
        </p:nvSpPr>
        <p:spPr>
          <a:xfrm>
            <a:off x="4827252" y="2960456"/>
            <a:ext cx="2060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）说服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8B6C86-B454-4EA6-897D-BBC4C76B9E59}"/>
              </a:ext>
            </a:extLst>
          </p:cNvPr>
          <p:cNvSpPr txBox="1"/>
          <p:nvPr/>
        </p:nvSpPr>
        <p:spPr>
          <a:xfrm>
            <a:off x="4827252" y="3916430"/>
            <a:ext cx="2060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）记录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498A654-3ECB-4D48-8CA5-585DFFBB3FDC}"/>
              </a:ext>
            </a:extLst>
          </p:cNvPr>
          <p:cNvSpPr txBox="1"/>
          <p:nvPr/>
        </p:nvSpPr>
        <p:spPr>
          <a:xfrm>
            <a:off x="4875027" y="4866548"/>
            <a:ext cx="2060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）娱乐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0E203C-45FF-4756-BE0A-E35401598C15}"/>
              </a:ext>
            </a:extLst>
          </p:cNvPr>
          <p:cNvSpPr txBox="1"/>
          <p:nvPr/>
        </p:nvSpPr>
        <p:spPr>
          <a:xfrm>
            <a:off x="5454649" y="-7620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故事的要素</a:t>
            </a:r>
          </a:p>
        </p:txBody>
      </p:sp>
    </p:spTree>
    <p:extLst>
      <p:ext uri="{BB962C8B-B14F-4D97-AF65-F5344CB8AC3E}">
        <p14:creationId xmlns:p14="http://schemas.microsoft.com/office/powerpoint/2010/main" val="175465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33A48BA-46C1-46B5-9308-B6E083F3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912" y="606436"/>
            <a:ext cx="6558172" cy="821913"/>
          </a:xfrm>
        </p:spPr>
        <p:txBody>
          <a:bodyPr>
            <a:normAutofit/>
          </a:bodyPr>
          <a:lstStyle/>
          <a:p>
            <a:r>
              <a:rPr lang="zh-CN" altLang="en-US" sz="3200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r>
              <a:rPr lang="en-US" altLang="zh-CN" sz="3200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要讲什么故事</a:t>
            </a:r>
            <a:r>
              <a:rPr lang="zh-CN" altLang="en-US" sz="3200" b="1" kern="0" dirty="0">
                <a:solidFill>
                  <a:srgbClr val="44546A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sz="3200" b="1" kern="0" dirty="0">
                <a:solidFill>
                  <a:srgbClr val="44546A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What</a:t>
            </a:r>
            <a:r>
              <a:rPr lang="zh-CN" altLang="en-US" sz="3200" b="1" kern="0" dirty="0">
                <a:solidFill>
                  <a:srgbClr val="44546A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EBA27B-CD73-4561-9C70-A29B61B5D68F}"/>
              </a:ext>
            </a:extLst>
          </p:cNvPr>
          <p:cNvSpPr txBox="1"/>
          <p:nvPr/>
        </p:nvSpPr>
        <p:spPr>
          <a:xfrm flipH="1">
            <a:off x="3226890" y="1816603"/>
            <a:ext cx="734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故事内容主要由情节（</a:t>
            </a:r>
            <a:r>
              <a:rPr lang="en-GB" altLang="zh-CN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Plots</a:t>
            </a:r>
            <a:r>
              <a:rPr lang="zh-CN" altLang="en-GB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r>
              <a:rPr lang="zh-CN" altLang="en-US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和人物（</a:t>
            </a:r>
            <a:r>
              <a:rPr lang="en-GB" altLang="zh-CN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Characters</a:t>
            </a:r>
            <a:r>
              <a:rPr lang="zh-CN" altLang="en-GB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r>
              <a:rPr lang="zh-CN" altLang="en-US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组成</a:t>
            </a:r>
          </a:p>
        </p:txBody>
      </p:sp>
      <p:pic>
        <p:nvPicPr>
          <p:cNvPr id="19" name="图片 18" descr="图示&#10;&#10;描述已自动生成">
            <a:extLst>
              <a:ext uri="{FF2B5EF4-FFF2-40B4-BE49-F238E27FC236}">
                <a16:creationId xmlns:a16="http://schemas.microsoft.com/office/drawing/2014/main" id="{E9A58494-7DC2-4969-B4C7-8341EBD35B4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90" y="2214063"/>
            <a:ext cx="5738217" cy="344457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458A560-7E90-4E20-A5B4-F42E98389ECB}"/>
              </a:ext>
            </a:extLst>
          </p:cNvPr>
          <p:cNvSpPr/>
          <p:nvPr/>
        </p:nvSpPr>
        <p:spPr>
          <a:xfrm>
            <a:off x="2440131" y="5792425"/>
            <a:ext cx="76155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故事内容的组成部分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（来源：</a:t>
            </a:r>
            <a:r>
              <a:rPr lang="en-US" altLang="zh-CN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BeemGee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2022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F14E730-5A2A-41DC-8DCC-9611FF978F0B}"/>
              </a:ext>
            </a:extLst>
          </p:cNvPr>
          <p:cNvCxnSpPr>
            <a:cxnSpLocks/>
          </p:cNvCxnSpPr>
          <p:nvPr/>
        </p:nvCxnSpPr>
        <p:spPr>
          <a:xfrm>
            <a:off x="1771598" y="1597131"/>
            <a:ext cx="8187070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46AC1E2-B7C3-41F8-A34E-C239EBC30452}"/>
              </a:ext>
            </a:extLst>
          </p:cNvPr>
          <p:cNvSpPr txBox="1"/>
          <p:nvPr/>
        </p:nvSpPr>
        <p:spPr>
          <a:xfrm>
            <a:off x="5454649" y="-7620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故事的要素</a:t>
            </a:r>
          </a:p>
        </p:txBody>
      </p:sp>
    </p:spTree>
    <p:extLst>
      <p:ext uri="{BB962C8B-B14F-4D97-AF65-F5344CB8AC3E}">
        <p14:creationId xmlns:p14="http://schemas.microsoft.com/office/powerpoint/2010/main" val="1857492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159EFC3-6A48-411A-9B4B-1F822A58B07F}"/>
              </a:ext>
            </a:extLst>
          </p:cNvPr>
          <p:cNvSpPr txBox="1">
            <a:spLocks/>
          </p:cNvSpPr>
          <p:nvPr/>
        </p:nvSpPr>
        <p:spPr bwMode="auto">
          <a:xfrm>
            <a:off x="872854" y="541366"/>
            <a:ext cx="1066661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spc="30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b="1" kern="0" spc="30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b="1" kern="0" spc="30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如何讲故事（</a:t>
            </a:r>
            <a:r>
              <a:rPr lang="en-US" altLang="zh-CN" b="1" kern="0" spc="30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How</a:t>
            </a:r>
            <a:r>
              <a:rPr lang="zh-CN" altLang="en-US" b="1" kern="0" spc="30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64EEF16-4DBA-4450-B298-F1A653E4C5E4}"/>
              </a:ext>
            </a:extLst>
          </p:cNvPr>
          <p:cNvSpPr/>
          <p:nvPr/>
        </p:nvSpPr>
        <p:spPr>
          <a:xfrm>
            <a:off x="1623236" y="2314247"/>
            <a:ext cx="6556745" cy="1248488"/>
          </a:xfrm>
          <a:prstGeom prst="roundRect">
            <a:avLst>
              <a:gd name="adj" fmla="val 6777"/>
            </a:avLst>
          </a:prstGeom>
          <a:solidFill>
            <a:srgbClr val="203864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52612D0-B48E-47F7-B88E-ABE8FBD567A5}"/>
              </a:ext>
            </a:extLst>
          </p:cNvPr>
          <p:cNvSpPr/>
          <p:nvPr/>
        </p:nvSpPr>
        <p:spPr>
          <a:xfrm>
            <a:off x="3527114" y="4003872"/>
            <a:ext cx="6717976" cy="1248487"/>
          </a:xfrm>
          <a:prstGeom prst="roundRect">
            <a:avLst>
              <a:gd name="adj" fmla="val 6777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40BA74-A2DF-4E9E-8680-0F54A7430620}"/>
              </a:ext>
            </a:extLst>
          </p:cNvPr>
          <p:cNvSpPr txBox="1"/>
          <p:nvPr/>
        </p:nvSpPr>
        <p:spPr>
          <a:xfrm>
            <a:off x="1885576" y="2461438"/>
            <a:ext cx="60888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）叙事（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Narrative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）：叙述是故事的主要表达形式。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BBCE6F-7DEC-47FA-AE3E-A2219A55AADA}"/>
              </a:ext>
            </a:extLst>
          </p:cNvPr>
          <p:cNvSpPr txBox="1"/>
          <p:nvPr/>
        </p:nvSpPr>
        <p:spPr>
          <a:xfrm>
            <a:off x="3870320" y="4124396"/>
            <a:ext cx="63085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）细节（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Details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）：细节是故事的灵魂，是故事叙述的必要组成部分。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9135B8-2D7B-4BA6-A33B-3D8133E4ACD8}"/>
              </a:ext>
            </a:extLst>
          </p:cNvPr>
          <p:cNvSpPr txBox="1"/>
          <p:nvPr/>
        </p:nvSpPr>
        <p:spPr>
          <a:xfrm>
            <a:off x="5454649" y="-7620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故事的要素</a:t>
            </a:r>
          </a:p>
        </p:txBody>
      </p:sp>
    </p:spTree>
    <p:extLst>
      <p:ext uri="{BB962C8B-B14F-4D97-AF65-F5344CB8AC3E}">
        <p14:creationId xmlns:p14="http://schemas.microsoft.com/office/powerpoint/2010/main" val="261387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26" name="同侧圆角矩形 14">
            <a:extLst>
              <a:ext uri="{FF2B5EF4-FFF2-40B4-BE49-F238E27FC236}">
                <a16:creationId xmlns:a16="http://schemas.microsoft.com/office/drawing/2014/main" id="{179E7911-C1EF-4D84-AD70-9AA8A8977469}"/>
              </a:ext>
            </a:extLst>
          </p:cNvPr>
          <p:cNvSpPr/>
          <p:nvPr/>
        </p:nvSpPr>
        <p:spPr>
          <a:xfrm>
            <a:off x="488315" y="735330"/>
            <a:ext cx="8248650" cy="2533015"/>
          </a:xfrm>
          <a:prstGeom prst="round2SameRect">
            <a:avLst>
              <a:gd name="adj1" fmla="val 4286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同侧圆角矩形 15">
            <a:extLst>
              <a:ext uri="{FF2B5EF4-FFF2-40B4-BE49-F238E27FC236}">
                <a16:creationId xmlns:a16="http://schemas.microsoft.com/office/drawing/2014/main" id="{DBEB8C95-D47C-4435-B4D6-AD9548CE7825}"/>
              </a:ext>
            </a:extLst>
          </p:cNvPr>
          <p:cNvSpPr/>
          <p:nvPr/>
        </p:nvSpPr>
        <p:spPr>
          <a:xfrm>
            <a:off x="3502660" y="3735705"/>
            <a:ext cx="8181340" cy="2591435"/>
          </a:xfrm>
          <a:prstGeom prst="round2SameRect">
            <a:avLst>
              <a:gd name="adj1" fmla="val 0"/>
              <a:gd name="adj2" fmla="val 355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9FC4D03-83F3-4886-B9A0-CA5CE6DA9EFC}"/>
              </a:ext>
            </a:extLst>
          </p:cNvPr>
          <p:cNvSpPr txBox="1"/>
          <p:nvPr/>
        </p:nvSpPr>
        <p:spPr>
          <a:xfrm>
            <a:off x="985520" y="936625"/>
            <a:ext cx="7253605" cy="223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自有人类以来，就有了故事。每个地区、阶级和群体都有自己的故事，而且故事具备跨国家和文化的传播能力。</a:t>
            </a:r>
          </a:p>
          <a:p>
            <a:pPr lvl="0" algn="l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altLang="zh-CN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Narrative starts with the very history of mankind; there is not, there has never been anywhere, any people without narrative; all classes, all human groups, have their stories, and very often those stories are enjoyed by men of different and even opposite cultural backgrounds</a:t>
            </a:r>
            <a:r>
              <a:rPr lang="en-US" altLang="en-GB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 algn="r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——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Roland Barthes</a:t>
            </a:r>
            <a:r>
              <a:rPr lang="zh-CN" i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（著名文学家）</a:t>
            </a:r>
            <a:endParaRPr lang="zh-CN" altLang="en-US" i="1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6183ABD-1FB3-47C4-AA63-9B67EE241BB6}"/>
              </a:ext>
            </a:extLst>
          </p:cNvPr>
          <p:cNvSpPr txBox="1"/>
          <p:nvPr/>
        </p:nvSpPr>
        <p:spPr>
          <a:xfrm>
            <a:off x="3778250" y="4279900"/>
            <a:ext cx="7754620" cy="140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203864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讲故事是当今世界传播思想的最有力的方式。</a:t>
            </a:r>
            <a:endParaRPr lang="zh-CN" altLang="en-US" dirty="0">
              <a:solidFill>
                <a:srgbClr val="203864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l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altLang="zh-CN" dirty="0">
                <a:solidFill>
                  <a:srgbClr val="203864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Storytelling is the most powerful way to put ideas into the world today</a:t>
            </a:r>
            <a:r>
              <a:rPr lang="en-US" altLang="en-GB" dirty="0">
                <a:solidFill>
                  <a:srgbClr val="203864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  <a:r>
              <a:rPr lang="zh-CN" altLang="en-US" dirty="0">
                <a:solidFill>
                  <a:srgbClr val="203864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altLang="en-US" dirty="0">
              <a:solidFill>
                <a:srgbClr val="203864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 algn="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altLang="zh-CN" i="1" dirty="0">
                <a:solidFill>
                  <a:srgbClr val="203864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—Robert McAfee</a:t>
            </a:r>
            <a:r>
              <a:rPr lang="zh-CN" altLang="en-US" i="1" dirty="0">
                <a:solidFill>
                  <a:srgbClr val="203864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（故事研究领域的代表人物，著名畅销书</a:t>
            </a:r>
            <a:r>
              <a:rPr lang="en-US" altLang="zh-CN" i="1" dirty="0">
                <a:solidFill>
                  <a:srgbClr val="203864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《</a:t>
            </a:r>
            <a:r>
              <a:rPr lang="en-GB" altLang="zh-CN" i="1" dirty="0">
                <a:solidFill>
                  <a:srgbClr val="203864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Story: Style, Structure, Substance, and the Principles of Screenwriting》</a:t>
            </a:r>
            <a:r>
              <a:rPr lang="zh-CN" altLang="en-US" i="1" dirty="0">
                <a:solidFill>
                  <a:srgbClr val="203864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的作者）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1064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►引言</a:t>
            </a:r>
          </a:p>
        </p:txBody>
      </p:sp>
    </p:spTree>
    <p:extLst>
      <p:ext uri="{BB962C8B-B14F-4D97-AF65-F5344CB8AC3E}">
        <p14:creationId xmlns:p14="http://schemas.microsoft.com/office/powerpoint/2010/main" val="85820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pic>
        <p:nvPicPr>
          <p:cNvPr id="16" name="图片 15" descr="手机屏幕的截图&#10;&#10;中度可信度描述已自动生成">
            <a:extLst>
              <a:ext uri="{FF2B5EF4-FFF2-40B4-BE49-F238E27FC236}">
                <a16:creationId xmlns:a16="http://schemas.microsoft.com/office/drawing/2014/main" id="{58EB987E-3042-400E-9761-0574FE849AB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14" y="1909860"/>
            <a:ext cx="6363970" cy="385381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232FE8D-0AB5-4DEB-B9F5-DB7595BDD4CB}"/>
              </a:ext>
            </a:extLst>
          </p:cNvPr>
          <p:cNvSpPr/>
          <p:nvPr/>
        </p:nvSpPr>
        <p:spPr>
          <a:xfrm>
            <a:off x="2288236" y="5789540"/>
            <a:ext cx="7615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Pingfang SC"/>
                <a:ea typeface="宋体" panose="02010600030101010101" pitchFamily="2" charset="-122"/>
              </a:rPr>
              <a:t>故事的生成与传播过程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DAC99CE7-8345-4D3B-9975-24D5B085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743" y="755303"/>
            <a:ext cx="5846241" cy="821913"/>
          </a:xfrm>
        </p:spPr>
        <p:txBody>
          <a:bodyPr>
            <a:normAutofit/>
          </a:bodyPr>
          <a:lstStyle/>
          <a:p>
            <a:r>
              <a:rPr lang="zh-CN" altLang="en-US" sz="3200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受众</a:t>
            </a:r>
            <a:r>
              <a:rPr lang="en-US" altLang="zh-CN" sz="3200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给谁讲故事</a:t>
            </a:r>
            <a:r>
              <a:rPr lang="zh-CN" altLang="en-US" sz="3200" b="1" kern="0" dirty="0">
                <a:solidFill>
                  <a:srgbClr val="44546A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sz="3200" b="1" kern="0" dirty="0">
                <a:solidFill>
                  <a:srgbClr val="44546A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Who</a:t>
            </a:r>
            <a:r>
              <a:rPr lang="zh-CN" altLang="en-US" sz="3200" b="1" kern="0" dirty="0">
                <a:solidFill>
                  <a:srgbClr val="44546A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19CAC8-5DA2-4868-AFF8-68430F9AD56D}"/>
              </a:ext>
            </a:extLst>
          </p:cNvPr>
          <p:cNvSpPr txBox="1"/>
          <p:nvPr/>
        </p:nvSpPr>
        <p:spPr>
          <a:xfrm>
            <a:off x="5454649" y="-7620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故事的要素</a:t>
            </a:r>
          </a:p>
        </p:txBody>
      </p:sp>
    </p:spTree>
    <p:extLst>
      <p:ext uri="{BB962C8B-B14F-4D97-AF65-F5344CB8AC3E}">
        <p14:creationId xmlns:p14="http://schemas.microsoft.com/office/powerpoint/2010/main" val="1790081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C0E9793-A312-42A6-98D4-3B24BE38111E}"/>
              </a:ext>
            </a:extLst>
          </p:cNvPr>
          <p:cNvSpPr/>
          <p:nvPr/>
        </p:nvSpPr>
        <p:spPr>
          <a:xfrm>
            <a:off x="1936856" y="5781895"/>
            <a:ext cx="76155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故事中常见的冲突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GB" altLang="zh-CN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Feigenbaum</a:t>
            </a:r>
            <a:r>
              <a:rPr lang="en-GB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GB" altLang="zh-CN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Alamalhodaei</a:t>
            </a:r>
            <a:r>
              <a:rPr lang="en-GB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</a:t>
            </a:r>
            <a:r>
              <a:rPr lang="zh-CN" altLang="en-GB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GB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2020</a:t>
            </a:r>
            <a:r>
              <a:rPr lang="zh-CN" altLang="en-GB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B54F657-5521-4A5C-B12F-0570F12A911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927647" y="1364661"/>
            <a:ext cx="6192688" cy="4273429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4EED6276-EE45-4A15-A09A-75AB8845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294" y="449390"/>
            <a:ext cx="5767024" cy="821913"/>
          </a:xfrm>
        </p:spPr>
        <p:txBody>
          <a:bodyPr>
            <a:normAutofit/>
          </a:bodyPr>
          <a:lstStyle/>
          <a:p>
            <a:r>
              <a:rPr lang="zh-CN" altLang="en-US" sz="3200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冲突</a:t>
            </a:r>
            <a:r>
              <a:rPr lang="en-US" altLang="zh-CN" sz="3200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故事的关键在哪里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F6864F-5DDB-48BD-B995-7A43863CD8AE}"/>
              </a:ext>
            </a:extLst>
          </p:cNvPr>
          <p:cNvSpPr txBox="1"/>
          <p:nvPr/>
        </p:nvSpPr>
        <p:spPr>
          <a:xfrm>
            <a:off x="5454649" y="-7620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故事的要素</a:t>
            </a:r>
          </a:p>
        </p:txBody>
      </p:sp>
    </p:spTree>
    <p:extLst>
      <p:ext uri="{BB962C8B-B14F-4D97-AF65-F5344CB8AC3E}">
        <p14:creationId xmlns:p14="http://schemas.microsoft.com/office/powerpoint/2010/main" val="3560375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379095" y="2148840"/>
            <a:ext cx="8517890" cy="11430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 eaLnBrk="0" fontAlgn="base" hangingPunct="0">
              <a:lnSpc>
                <a:spcPct val="150000"/>
              </a:lnSpc>
              <a:buClrTx/>
              <a:buSzTx/>
              <a:buFontTx/>
            </a:pPr>
            <a:r>
              <a:rPr lang="en-US" altLang="zh-CN" sz="48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1.4 </a:t>
            </a:r>
            <a:r>
              <a:rPr lang="zh-CN" altLang="en-US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故事的情节</a:t>
            </a:r>
          </a:p>
        </p:txBody>
      </p:sp>
      <p:sp>
        <p:nvSpPr>
          <p:cNvPr id="8" name="副标题 6">
            <a:extLst>
              <a:ext uri="{FF2B5EF4-FFF2-40B4-BE49-F238E27FC236}">
                <a16:creationId xmlns:a16="http://schemas.microsoft.com/office/drawing/2014/main" id="{44E6EA80-18A1-4FDB-8123-643C7B618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5760" y="4077072"/>
            <a:ext cx="4320480" cy="1752600"/>
          </a:xfrm>
        </p:spPr>
        <p:txBody>
          <a:bodyPr/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▲1.3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故事的要素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dirty="0"/>
              <a:t>▼1.5</a:t>
            </a:r>
            <a:r>
              <a:rPr lang="zh-CN" altLang="en-US" sz="2000" dirty="0"/>
              <a:t>故事的叙述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6046052"/>
      </p:ext>
    </p:extLst>
  </p:cSld>
  <p:clrMapOvr>
    <a:masterClrMapping/>
  </p:clrMapOvr>
  <p:transition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AB3B874-216D-452C-BBE6-025B5C4042B6}"/>
              </a:ext>
            </a:extLst>
          </p:cNvPr>
          <p:cNvSpPr txBox="1">
            <a:spLocks/>
          </p:cNvSpPr>
          <p:nvPr/>
        </p:nvSpPr>
        <p:spPr bwMode="auto">
          <a:xfrm>
            <a:off x="3693722" y="522635"/>
            <a:ext cx="4401200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kern="0" dirty="0">
                <a:latin typeface="等线" panose="02010600030101010101" pitchFamily="2" charset="-122"/>
                <a:ea typeface="等线" panose="02010600030101010101" pitchFamily="2" charset="-122"/>
              </a:rPr>
              <a:t>Freytag</a:t>
            </a:r>
            <a:r>
              <a:rPr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的金字塔结构</a:t>
            </a:r>
          </a:p>
        </p:txBody>
      </p:sp>
      <p:pic>
        <p:nvPicPr>
          <p:cNvPr id="17" name="图片 16" descr="图示&#10;&#10;描述已自动生成">
            <a:extLst>
              <a:ext uri="{FF2B5EF4-FFF2-40B4-BE49-F238E27FC236}">
                <a16:creationId xmlns:a16="http://schemas.microsoft.com/office/drawing/2014/main" id="{C3EDD714-9AC6-4BBE-B9E9-6B7CA79FC23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42" y="1716953"/>
            <a:ext cx="7384515" cy="428891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72CFEFF-B245-4134-B4F6-59FDCEC0E8FF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1.4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故事的情节</a:t>
            </a:r>
          </a:p>
        </p:txBody>
      </p:sp>
    </p:spTree>
    <p:extLst>
      <p:ext uri="{BB962C8B-B14F-4D97-AF65-F5344CB8AC3E}">
        <p14:creationId xmlns:p14="http://schemas.microsoft.com/office/powerpoint/2010/main" val="2542113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3F6C74C-EBAC-4D66-901D-76F9FFBC2ADF}"/>
              </a:ext>
            </a:extLst>
          </p:cNvPr>
          <p:cNvSpPr txBox="1">
            <a:spLocks/>
          </p:cNvSpPr>
          <p:nvPr/>
        </p:nvSpPr>
        <p:spPr bwMode="auto">
          <a:xfrm>
            <a:off x="3122767" y="467941"/>
            <a:ext cx="5946465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zh-CN" b="1" kern="0" dirty="0">
                <a:latin typeface="等线" panose="02010600030101010101" pitchFamily="2" charset="-122"/>
                <a:ea typeface="等线" panose="02010600030101010101" pitchFamily="2" charset="-122"/>
              </a:rPr>
              <a:t>Campbell</a:t>
            </a:r>
            <a:r>
              <a:rPr lang="zh-CN" altLang="en-US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等提出的英雄之旅</a:t>
            </a:r>
          </a:p>
        </p:txBody>
      </p:sp>
      <p:pic>
        <p:nvPicPr>
          <p:cNvPr id="19" name="图片 18" descr="图示&#10;&#10;描述已自动生成">
            <a:extLst>
              <a:ext uri="{FF2B5EF4-FFF2-40B4-BE49-F238E27FC236}">
                <a16:creationId xmlns:a16="http://schemas.microsoft.com/office/drawing/2014/main" id="{7680CA69-E10C-4DCF-A75A-9E17D5F83DC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63" y="1391912"/>
            <a:ext cx="5879704" cy="499754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7109526-534B-40BE-BE41-2517DF79623B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1.4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故事的情节</a:t>
            </a:r>
          </a:p>
        </p:txBody>
      </p:sp>
    </p:spTree>
    <p:extLst>
      <p:ext uri="{BB962C8B-B14F-4D97-AF65-F5344CB8AC3E}">
        <p14:creationId xmlns:p14="http://schemas.microsoft.com/office/powerpoint/2010/main" val="1017296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CD310CA-001D-4A24-9FCA-925447EE92A4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1.4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故事的情节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3AFD45E-5ECF-45D2-8095-B34B7A0815FD}"/>
              </a:ext>
            </a:extLst>
          </p:cNvPr>
          <p:cNvSpPr txBox="1">
            <a:spLocks/>
          </p:cNvSpPr>
          <p:nvPr/>
        </p:nvSpPr>
        <p:spPr bwMode="auto">
          <a:xfrm>
            <a:off x="2049525" y="350815"/>
            <a:ext cx="7937992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Vonnegut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的男孩追到女孩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Boy Gets Girl</a:t>
            </a:r>
            <a:r>
              <a:rPr lang="en-US" altLang="zh-CN" b="1" kern="0" dirty="0">
                <a:solidFill>
                  <a:srgbClr val="44546A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16FBB48-9096-41C4-8733-3C1D8045CC9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58673" y="1626452"/>
            <a:ext cx="6840083" cy="4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17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F46C49-52B7-410A-B2F6-C0AFE17F947A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结束</a:t>
            </a:r>
          </a:p>
        </p:txBody>
      </p:sp>
      <p:pic>
        <p:nvPicPr>
          <p:cNvPr id="21" name="Picture 20" descr="thankyou">
            <a:extLst>
              <a:ext uri="{FF2B5EF4-FFF2-40B4-BE49-F238E27FC236}">
                <a16:creationId xmlns:a16="http://schemas.microsoft.com/office/drawing/2014/main" id="{70D2A9BA-02AF-46A8-BA86-DE976D09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D0C072-B7BF-4181-96ED-605FA04822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AC51716-CB74-4D19-B1E5-33CDF89A1938}"/>
              </a:ext>
            </a:extLst>
          </p:cNvPr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rgbClr val="4472C4">
              <a:lumMod val="25000"/>
            </a:srgbClr>
          </a:solidFill>
          <a:ln w="48000" cap="flat" cmpd="thickThin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chaolemen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@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ruc.edu.cn</a:t>
            </a:r>
          </a:p>
        </p:txBody>
      </p:sp>
      <p:graphicFrame>
        <p:nvGraphicFramePr>
          <p:cNvPr id="24" name="内容占位符 9">
            <a:extLst>
              <a:ext uri="{FF2B5EF4-FFF2-40B4-BE49-F238E27FC236}">
                <a16:creationId xmlns:a16="http://schemas.microsoft.com/office/drawing/2014/main" id="{6CC93A7E-F4B8-4801-9568-6BDA2406B79A}"/>
              </a:ext>
            </a:extLst>
          </p:cNvPr>
          <p:cNvGraphicFramePr>
            <a:graphicFrameLocks/>
          </p:cNvGraphicFramePr>
          <p:nvPr/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3B33673F-74F7-4394-97C4-F756A3207F4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>
            <a:fillRect/>
          </a:stretch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16A45EF-62F7-4DFA-9CBC-9E2F2CFCE3C1}"/>
              </a:ext>
            </a:extLst>
          </p:cNvPr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/>
                </a:solidFill>
                <a:ea typeface="宋体" panose="02010600030101010101" pitchFamily="2" charset="-122"/>
              </a:rPr>
              <a:t>主讲人微信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29D0D7-BFD3-458B-8EC0-B114A39BE9AD}"/>
              </a:ext>
            </a:extLst>
          </p:cNvPr>
          <p:cNvSpPr txBox="1"/>
          <p:nvPr/>
        </p:nvSpPr>
        <p:spPr>
          <a:xfrm>
            <a:off x="976918" y="4124484"/>
            <a:ext cx="1944216" cy="1815882"/>
          </a:xfrm>
          <a:prstGeom prst="rect">
            <a:avLst/>
          </a:prstGeom>
          <a:gradFill rotWithShape="1">
            <a:gsLst>
              <a:gs pos="0">
                <a:srgbClr val="5B9BD5">
                  <a:shade val="47500"/>
                  <a:satMod val="137000"/>
                </a:srgbClr>
              </a:gs>
              <a:gs pos="55000">
                <a:srgbClr val="5B9BD5">
                  <a:shade val="69000"/>
                  <a:satMod val="137000"/>
                </a:srgbClr>
              </a:gs>
              <a:gs pos="100000">
                <a:srgbClr val="5B9BD5">
                  <a:shade val="98000"/>
                  <a:satMod val="137000"/>
                </a:srgbClr>
              </a:gs>
            </a:gsLst>
            <a:lin ang="16200000" scaled="0"/>
          </a:gradFill>
          <a:ln w="6350" cap="rnd" cmpd="sng" algn="ctr">
            <a:solidFill>
              <a:srgbClr val="5B9BD5">
                <a:shade val="95000"/>
                <a:satMod val="105000"/>
              </a:srgbClr>
            </a:solidFill>
            <a:prstDash val="solid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数据故事化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朝乐门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电子工业出版社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2022</a:t>
            </a:r>
            <a:endParaRPr kumimoji="0" lang="zh-CN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86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A63EBE5-5EA3-40D8-A27A-3747C4B71D62}"/>
              </a:ext>
            </a:extLst>
          </p:cNvPr>
          <p:cNvSpPr>
            <a:spLocks noGrp="1"/>
          </p:cNvSpPr>
          <p:nvPr/>
        </p:nvSpPr>
        <p:spPr>
          <a:xfrm>
            <a:off x="2254329" y="650898"/>
            <a:ext cx="7210235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4546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4546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4546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4546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4546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4546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4546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44546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latin typeface="黑体" panose="02010609060101010101" charset="-122"/>
                <a:ea typeface="黑体" panose="02010609060101010101" charset="-122"/>
              </a:rPr>
              <a:t>主要内容</a:t>
            </a:r>
          </a:p>
        </p:txBody>
      </p:sp>
      <p:graphicFrame>
        <p:nvGraphicFramePr>
          <p:cNvPr id="15" name="内容占位符 4">
            <a:extLst>
              <a:ext uri="{FF2B5EF4-FFF2-40B4-BE49-F238E27FC236}">
                <a16:creationId xmlns:a16="http://schemas.microsoft.com/office/drawing/2014/main" id="{BA8B908F-9039-420B-969E-176EDFDE19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794507"/>
              </p:ext>
            </p:extLst>
          </p:nvPr>
        </p:nvGraphicFramePr>
        <p:xfrm>
          <a:off x="1346791" y="1824624"/>
          <a:ext cx="9385804" cy="3862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83F4BA6-72C3-46A2-A451-18DAE24CDB11}"/>
              </a:ext>
            </a:extLst>
          </p:cNvPr>
          <p:cNvSpPr txBox="1"/>
          <p:nvPr/>
        </p:nvSpPr>
        <p:spPr>
          <a:xfrm>
            <a:off x="5454650" y="-7620"/>
            <a:ext cx="1064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►主要内容</a:t>
            </a:r>
          </a:p>
        </p:txBody>
      </p:sp>
    </p:spTree>
    <p:extLst>
      <p:ext uri="{BB962C8B-B14F-4D97-AF65-F5344CB8AC3E}">
        <p14:creationId xmlns:p14="http://schemas.microsoft.com/office/powerpoint/2010/main" val="366095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379095" y="2148840"/>
            <a:ext cx="8517890" cy="11430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 eaLnBrk="0" fontAlgn="base" hangingPunct="0">
              <a:lnSpc>
                <a:spcPct val="150000"/>
              </a:lnSpc>
              <a:buClrTx/>
              <a:buSzTx/>
              <a:buFontTx/>
            </a:pPr>
            <a:r>
              <a:rPr lang="en-US" altLang="zh-CN" sz="48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1.1 </a:t>
            </a:r>
            <a:r>
              <a:rPr lang="zh-CN" altLang="en-US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故事的定义及特征</a:t>
            </a:r>
          </a:p>
        </p:txBody>
      </p:sp>
      <p:sp>
        <p:nvSpPr>
          <p:cNvPr id="11" name="副标题 6">
            <a:extLst>
              <a:ext uri="{FF2B5EF4-FFF2-40B4-BE49-F238E27FC236}">
                <a16:creationId xmlns:a16="http://schemas.microsoft.com/office/drawing/2014/main" id="{E0F67505-97D1-4169-BADA-C5375556B809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▼1.2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故事的发展史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9ADB50C7-9B78-4DCF-8CA8-7229D5D5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418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25FCC2C-2174-4143-8FD4-ED9838AA26A7}"/>
              </a:ext>
            </a:extLst>
          </p:cNvPr>
          <p:cNvSpPr txBox="1">
            <a:spLocks/>
          </p:cNvSpPr>
          <p:nvPr/>
        </p:nvSpPr>
        <p:spPr bwMode="auto">
          <a:xfrm>
            <a:off x="660299" y="350815"/>
            <a:ext cx="1066661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故事的定义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FE989FDB-8AAE-47D0-81D0-0EAD35DF1D4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74" y="2777106"/>
            <a:ext cx="3039333" cy="25100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37457FB-E55C-433F-BF03-C1FC2C6A2A9A}"/>
              </a:ext>
            </a:extLst>
          </p:cNvPr>
          <p:cNvSpPr/>
          <p:nvPr/>
        </p:nvSpPr>
        <p:spPr>
          <a:xfrm>
            <a:off x="684713" y="2004830"/>
            <a:ext cx="3395330" cy="41938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BC940D-F11A-46C4-B628-CFF07380961F}"/>
              </a:ext>
            </a:extLst>
          </p:cNvPr>
          <p:cNvSpPr txBox="1"/>
          <p:nvPr/>
        </p:nvSpPr>
        <p:spPr>
          <a:xfrm>
            <a:off x="959056" y="2137847"/>
            <a:ext cx="2873642" cy="4369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般意义上的故事，泛指内容的叙事性，可以看作对叙事性文学作品的一种特征归纳。它可能是虚构的也可能是真实发生的事件，可能是口头传播的也可能是书面写就的。童话、神话、寓言、笑话、民间传说、史诗、历史典故、神怪传奇、现实生活经历、文学体裁中的小说等，都可归为故事。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2A58BA7-AF5A-4032-992E-43C3328D6F39}"/>
              </a:ext>
            </a:extLst>
          </p:cNvPr>
          <p:cNvSpPr/>
          <p:nvPr/>
        </p:nvSpPr>
        <p:spPr>
          <a:xfrm>
            <a:off x="7641064" y="2004830"/>
            <a:ext cx="3792478" cy="4174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7C10734-A682-49A5-B9D8-E6A1ED2E72D6}"/>
              </a:ext>
            </a:extLst>
          </p:cNvPr>
          <p:cNvSpPr txBox="1"/>
          <p:nvPr/>
        </p:nvSpPr>
        <p:spPr>
          <a:xfrm>
            <a:off x="7747687" y="2113773"/>
            <a:ext cx="3579231" cy="4036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lnSpc>
                <a:spcPct val="12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特指一种文学体裁，可归为“小说”这一大类，但与严肃文学、经典文学的正统小说不同，故事并不以塑造丰满真实的人物形象、发挥语言形式技巧和营构模糊的、探索性的多重意味为重心，而是更强调语言的通俗易懂和情节的曲折动人。薄伽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十日谈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中人物讲述的故事，及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故事会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》《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故事集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》《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故事选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中的故事都体现了故事作为一种文学体裁的特殊性。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8AD1AC-F01E-4068-AF8E-780DE1B65ABE}"/>
              </a:ext>
            </a:extLst>
          </p:cNvPr>
          <p:cNvSpPr/>
          <p:nvPr/>
        </p:nvSpPr>
        <p:spPr>
          <a:xfrm>
            <a:off x="2478264" y="1379951"/>
            <a:ext cx="8527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根据中国大百科全书第三版（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2020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）的定义，“故事”一词有多种含义：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 </a:t>
            </a:r>
            <a:endParaRPr lang="zh-CN" altLang="en-US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9CF015-A86B-4109-97BF-E0811746392E}"/>
              </a:ext>
            </a:extLst>
          </p:cNvPr>
          <p:cNvCxnSpPr>
            <a:cxnSpLocks/>
          </p:cNvCxnSpPr>
          <p:nvPr/>
        </p:nvCxnSpPr>
        <p:spPr>
          <a:xfrm>
            <a:off x="1825106" y="1282454"/>
            <a:ext cx="8187070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BA6784F-BFBD-4B5B-ABA6-5F6EF6AF6880}"/>
              </a:ext>
            </a:extLst>
          </p:cNvPr>
          <p:cNvSpPr txBox="1"/>
          <p:nvPr/>
        </p:nvSpPr>
        <p:spPr>
          <a:xfrm>
            <a:off x="5454649" y="-7620"/>
            <a:ext cx="260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故事的定义及特征</a:t>
            </a:r>
          </a:p>
        </p:txBody>
      </p:sp>
    </p:spTree>
    <p:extLst>
      <p:ext uri="{BB962C8B-B14F-4D97-AF65-F5344CB8AC3E}">
        <p14:creationId xmlns:p14="http://schemas.microsoft.com/office/powerpoint/2010/main" val="113672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F4217235-39A0-4D23-B52D-DF6934446928}"/>
              </a:ext>
            </a:extLst>
          </p:cNvPr>
          <p:cNvSpPr txBox="1">
            <a:spLocks/>
          </p:cNvSpPr>
          <p:nvPr/>
        </p:nvSpPr>
        <p:spPr bwMode="auto">
          <a:xfrm>
            <a:off x="3112278" y="422604"/>
            <a:ext cx="5342902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故事的定义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D3CA37D-D786-42F8-9B68-D99E7717DAF7}"/>
              </a:ext>
            </a:extLst>
          </p:cNvPr>
          <p:cNvSpPr/>
          <p:nvPr/>
        </p:nvSpPr>
        <p:spPr>
          <a:xfrm>
            <a:off x="1476641" y="2782554"/>
            <a:ext cx="8734705" cy="3237141"/>
          </a:xfrm>
          <a:prstGeom prst="roundRect">
            <a:avLst>
              <a:gd name="adj" fmla="val 440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8862C9-8296-407E-8FF5-FFBEB4A0AFF6}"/>
              </a:ext>
            </a:extLst>
          </p:cNvPr>
          <p:cNvSpPr txBox="1"/>
          <p:nvPr/>
        </p:nvSpPr>
        <p:spPr>
          <a:xfrm>
            <a:off x="2073896" y="3147337"/>
            <a:ext cx="7655441" cy="2346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故事是以说服、记录和娱乐他人为主要目的，以情节和人物的叙述为主要内容，以冲突为抓手，以叙事和细节描写为手段，为目标受众提供的一种叙事性信息产品。故事强调的是信息产品的言简意赅、情节曲折、冲突单一、细节生动和易懂易记等特点，进而达到提高信息产品的可记忆和可认知的目的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8EA874-AB36-4C4F-99A9-4A9ED45B5087}"/>
              </a:ext>
            </a:extLst>
          </p:cNvPr>
          <p:cNvSpPr/>
          <p:nvPr/>
        </p:nvSpPr>
        <p:spPr>
          <a:xfrm>
            <a:off x="1195863" y="1686766"/>
            <a:ext cx="9411505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本书的主要目的是探讨数据故事化的理论与实践，旨在提出数据故事化的自动化实现技术。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因此，本书将故事定义为：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F6D58E5-027F-4910-886B-FAE464FE3659}"/>
              </a:ext>
            </a:extLst>
          </p:cNvPr>
          <p:cNvCxnSpPr>
            <a:cxnSpLocks/>
          </p:cNvCxnSpPr>
          <p:nvPr/>
        </p:nvCxnSpPr>
        <p:spPr>
          <a:xfrm>
            <a:off x="1640257" y="1481927"/>
            <a:ext cx="8187070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FB41777-E6E6-440C-AC3A-D6F1A67AA927}"/>
              </a:ext>
            </a:extLst>
          </p:cNvPr>
          <p:cNvSpPr txBox="1"/>
          <p:nvPr/>
        </p:nvSpPr>
        <p:spPr>
          <a:xfrm>
            <a:off x="5454649" y="-7620"/>
            <a:ext cx="260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故事的定义及特征</a:t>
            </a:r>
          </a:p>
        </p:txBody>
      </p:sp>
    </p:spTree>
    <p:extLst>
      <p:ext uri="{BB962C8B-B14F-4D97-AF65-F5344CB8AC3E}">
        <p14:creationId xmlns:p14="http://schemas.microsoft.com/office/powerpoint/2010/main" val="234936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4D52F34C-CC42-44AE-ABCC-68FF0D1A5DD9}"/>
              </a:ext>
            </a:extLst>
          </p:cNvPr>
          <p:cNvSpPr/>
          <p:nvPr/>
        </p:nvSpPr>
        <p:spPr>
          <a:xfrm>
            <a:off x="6822801" y="3379370"/>
            <a:ext cx="2788126" cy="567537"/>
          </a:xfrm>
          <a:prstGeom prst="roundRect">
            <a:avLst>
              <a:gd name="adj" fmla="val 677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5CFC9420-537B-4401-9D95-2323CDAB04E1}"/>
              </a:ext>
            </a:extLst>
          </p:cNvPr>
          <p:cNvSpPr/>
          <p:nvPr/>
        </p:nvSpPr>
        <p:spPr>
          <a:xfrm>
            <a:off x="6822801" y="4172732"/>
            <a:ext cx="2788126" cy="567537"/>
          </a:xfrm>
          <a:prstGeom prst="roundRect">
            <a:avLst>
              <a:gd name="adj" fmla="val 677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C6026F1E-D572-45CD-B120-3EC11B7B00A3}"/>
              </a:ext>
            </a:extLst>
          </p:cNvPr>
          <p:cNvSpPr/>
          <p:nvPr/>
        </p:nvSpPr>
        <p:spPr>
          <a:xfrm>
            <a:off x="6822801" y="4968196"/>
            <a:ext cx="2788126" cy="567537"/>
          </a:xfrm>
          <a:prstGeom prst="roundRect">
            <a:avLst>
              <a:gd name="adj" fmla="val 6777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EA318BFE-7118-409F-AD5A-0985AB0CFFC9}"/>
              </a:ext>
            </a:extLst>
          </p:cNvPr>
          <p:cNvSpPr/>
          <p:nvPr/>
        </p:nvSpPr>
        <p:spPr>
          <a:xfrm>
            <a:off x="6857998" y="5730654"/>
            <a:ext cx="2788126" cy="567537"/>
          </a:xfrm>
          <a:prstGeom prst="roundRect">
            <a:avLst>
              <a:gd name="adj" fmla="val 6777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54" name="标题 1">
            <a:extLst>
              <a:ext uri="{FF2B5EF4-FFF2-40B4-BE49-F238E27FC236}">
                <a16:creationId xmlns:a16="http://schemas.microsoft.com/office/drawing/2014/main" id="{7F8227E0-A1F0-4451-90E8-4A1800914769}"/>
              </a:ext>
            </a:extLst>
          </p:cNvPr>
          <p:cNvSpPr txBox="1">
            <a:spLocks/>
          </p:cNvSpPr>
          <p:nvPr/>
        </p:nvSpPr>
        <p:spPr bwMode="auto">
          <a:xfrm>
            <a:off x="4381159" y="487504"/>
            <a:ext cx="3140149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故事的特征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377F689-E216-462F-ACA3-0AF98A7C58C4}"/>
              </a:ext>
            </a:extLst>
          </p:cNvPr>
          <p:cNvSpPr/>
          <p:nvPr/>
        </p:nvSpPr>
        <p:spPr>
          <a:xfrm>
            <a:off x="6822801" y="1782526"/>
            <a:ext cx="2788126" cy="567537"/>
          </a:xfrm>
          <a:prstGeom prst="roundRect">
            <a:avLst>
              <a:gd name="adj" fmla="val 6777"/>
            </a:avLst>
          </a:prstGeom>
          <a:solidFill>
            <a:srgbClr val="20386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FE6FFF72-5B3B-4CEC-A3D6-3699F13B424C}"/>
              </a:ext>
            </a:extLst>
          </p:cNvPr>
          <p:cNvSpPr/>
          <p:nvPr/>
        </p:nvSpPr>
        <p:spPr>
          <a:xfrm>
            <a:off x="6822801" y="1782674"/>
            <a:ext cx="2788126" cy="567537"/>
          </a:xfrm>
          <a:prstGeom prst="roundRect">
            <a:avLst>
              <a:gd name="adj" fmla="val 6777"/>
            </a:avLst>
          </a:prstGeom>
          <a:solidFill>
            <a:srgbClr val="20386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8B90325-BE24-46B8-9576-1ECB7557EEAD}"/>
              </a:ext>
            </a:extLst>
          </p:cNvPr>
          <p:cNvSpPr/>
          <p:nvPr/>
        </p:nvSpPr>
        <p:spPr>
          <a:xfrm>
            <a:off x="6822801" y="2581022"/>
            <a:ext cx="2788126" cy="567537"/>
          </a:xfrm>
          <a:prstGeom prst="roundRect">
            <a:avLst>
              <a:gd name="adj" fmla="val 6777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4C862DC-4BCE-4CEC-8479-4363FCFE09FB}"/>
              </a:ext>
            </a:extLst>
          </p:cNvPr>
          <p:cNvSpPr/>
          <p:nvPr/>
        </p:nvSpPr>
        <p:spPr>
          <a:xfrm>
            <a:off x="6822801" y="2580874"/>
            <a:ext cx="2788126" cy="567537"/>
          </a:xfrm>
          <a:prstGeom prst="roundRect">
            <a:avLst>
              <a:gd name="adj" fmla="val 6777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5AA7DCA-5BD5-48FD-BAB3-F48433BFDD99}"/>
              </a:ext>
            </a:extLst>
          </p:cNvPr>
          <p:cNvSpPr txBox="1"/>
          <p:nvPr/>
        </p:nvSpPr>
        <p:spPr>
          <a:xfrm>
            <a:off x="6822801" y="1875598"/>
            <a:ext cx="2060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）篇幅较短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99354DF-50CE-4FC6-98F7-01E61D13F50E}"/>
              </a:ext>
            </a:extLst>
          </p:cNvPr>
          <p:cNvSpPr txBox="1"/>
          <p:nvPr/>
        </p:nvSpPr>
        <p:spPr>
          <a:xfrm>
            <a:off x="6822801" y="2643148"/>
            <a:ext cx="2557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）情节固定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30BC3F1-A75F-41A0-A288-397523E42FA9}"/>
              </a:ext>
            </a:extLst>
          </p:cNvPr>
          <p:cNvSpPr txBox="1"/>
          <p:nvPr/>
        </p:nvSpPr>
        <p:spPr>
          <a:xfrm>
            <a:off x="6822801" y="3428932"/>
            <a:ext cx="2309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）冲突单一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ED47DB6-7264-416C-B0D9-75BDBB4BCEE3}"/>
              </a:ext>
            </a:extLst>
          </p:cNvPr>
          <p:cNvSpPr txBox="1"/>
          <p:nvPr/>
        </p:nvSpPr>
        <p:spPr>
          <a:xfrm>
            <a:off x="6822801" y="4277753"/>
            <a:ext cx="216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）内容叙事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9CAC485-ABBA-4052-BEA8-1EBFBD639C16}"/>
              </a:ext>
            </a:extLst>
          </p:cNvPr>
          <p:cNvSpPr txBox="1"/>
          <p:nvPr/>
        </p:nvSpPr>
        <p:spPr>
          <a:xfrm>
            <a:off x="6822801" y="5065673"/>
            <a:ext cx="1962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）细节生动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0C43E68-DBD1-435C-B075-FFDBED936AC3}"/>
              </a:ext>
            </a:extLst>
          </p:cNvPr>
          <p:cNvSpPr txBox="1"/>
          <p:nvPr/>
        </p:nvSpPr>
        <p:spPr>
          <a:xfrm>
            <a:off x="6857998" y="5791187"/>
            <a:ext cx="2132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）易懂易记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D636950-B04A-4481-A14B-1493CECE7720}"/>
              </a:ext>
            </a:extLst>
          </p:cNvPr>
          <p:cNvCxnSpPr>
            <a:cxnSpLocks/>
          </p:cNvCxnSpPr>
          <p:nvPr/>
        </p:nvCxnSpPr>
        <p:spPr>
          <a:xfrm>
            <a:off x="5951234" y="1715188"/>
            <a:ext cx="0" cy="4583071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等腰三角形 67">
            <a:extLst>
              <a:ext uri="{FF2B5EF4-FFF2-40B4-BE49-F238E27FC236}">
                <a16:creationId xmlns:a16="http://schemas.microsoft.com/office/drawing/2014/main" id="{7525F404-1AAA-4FE1-A7FD-8B826420B29A}"/>
              </a:ext>
            </a:extLst>
          </p:cNvPr>
          <p:cNvSpPr/>
          <p:nvPr/>
        </p:nvSpPr>
        <p:spPr>
          <a:xfrm>
            <a:off x="2626394" y="4279481"/>
            <a:ext cx="2169040" cy="159669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98CAF29-28E2-48EF-9879-54F201728E00}"/>
              </a:ext>
            </a:extLst>
          </p:cNvPr>
          <p:cNvSpPr txBox="1"/>
          <p:nvPr/>
        </p:nvSpPr>
        <p:spPr>
          <a:xfrm>
            <a:off x="3012707" y="3787146"/>
            <a:ext cx="135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情节是骨骼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643506B-83CA-466A-9435-48EA75ECCBA5}"/>
              </a:ext>
            </a:extLst>
          </p:cNvPr>
          <p:cNvSpPr txBox="1"/>
          <p:nvPr/>
        </p:nvSpPr>
        <p:spPr>
          <a:xfrm>
            <a:off x="1908697" y="5978450"/>
            <a:ext cx="1435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冲突是灵魂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1AFF4B4-568F-48A3-B7BE-B638E613F4CC}"/>
              </a:ext>
            </a:extLst>
          </p:cNvPr>
          <p:cNvSpPr txBox="1"/>
          <p:nvPr/>
        </p:nvSpPr>
        <p:spPr>
          <a:xfrm>
            <a:off x="4097231" y="5972075"/>
            <a:ext cx="135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细节是血肉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5EAEEFD-1CA6-4BA3-94DD-16FA0263E11F}"/>
              </a:ext>
            </a:extLst>
          </p:cNvPr>
          <p:cNvSpPr txBox="1"/>
          <p:nvPr/>
        </p:nvSpPr>
        <p:spPr>
          <a:xfrm>
            <a:off x="3406101" y="4856466"/>
            <a:ext cx="570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故事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5BC589B-1CAF-4373-B581-6794EC445023}"/>
              </a:ext>
            </a:extLst>
          </p:cNvPr>
          <p:cNvSpPr txBox="1"/>
          <p:nvPr/>
        </p:nvSpPr>
        <p:spPr>
          <a:xfrm>
            <a:off x="5454649" y="-7620"/>
            <a:ext cx="260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故事的定义及特征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5BDE2EF-81B4-4DF6-8733-4EC9EE957C67}"/>
              </a:ext>
            </a:extLst>
          </p:cNvPr>
          <p:cNvSpPr/>
          <p:nvPr/>
        </p:nvSpPr>
        <p:spPr>
          <a:xfrm>
            <a:off x="1673471" y="1983398"/>
            <a:ext cx="3678798" cy="1322955"/>
          </a:xfrm>
          <a:prstGeom prst="roundRect">
            <a:avLst>
              <a:gd name="adj" fmla="val 440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848464E-DBC9-4E28-ABCB-D0DA17BE30D8}"/>
              </a:ext>
            </a:extLst>
          </p:cNvPr>
          <p:cNvSpPr txBox="1"/>
          <p:nvPr/>
        </p:nvSpPr>
        <p:spPr>
          <a:xfrm>
            <a:off x="1850677" y="2159739"/>
            <a:ext cx="3352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故事就是</a:t>
            </a:r>
            <a:r>
              <a:rPr lang="zh-CN" altLang="en-US" sz="1800" b="1" dirty="0">
                <a:latin typeface="仿宋" panose="02010609060101010101" pitchFamily="49" charset="-122"/>
                <a:ea typeface="仿宋" panose="02010609060101010101" pitchFamily="49" charset="-122"/>
              </a:rPr>
              <a:t>一件事，两三个人物，几个转折。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（有人亦称，故事就是</a:t>
            </a:r>
            <a:r>
              <a:rPr lang="zh-CN" altLang="en-US" sz="1800" b="1" dirty="0">
                <a:latin typeface="仿宋" panose="02010609060101010101" pitchFamily="49" charset="-122"/>
                <a:ea typeface="仿宋" panose="02010609060101010101" pitchFamily="49" charset="-122"/>
              </a:rPr>
              <a:t>一件事，两个人，三个弯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5795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5" y="17780"/>
            <a:ext cx="137985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▼第1章 故事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66DE267-4A4B-48CD-80FF-B85F2F22E4AE}"/>
              </a:ext>
            </a:extLst>
          </p:cNvPr>
          <p:cNvSpPr txBox="1">
            <a:spLocks/>
          </p:cNvSpPr>
          <p:nvPr/>
        </p:nvSpPr>
        <p:spPr bwMode="auto">
          <a:xfrm>
            <a:off x="3969489" y="629957"/>
            <a:ext cx="4260112" cy="821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故事的特征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45ED25-C0E2-4DCB-AAF3-81834740FA4F}"/>
              </a:ext>
            </a:extLst>
          </p:cNvPr>
          <p:cNvSpPr txBox="1"/>
          <p:nvPr/>
        </p:nvSpPr>
        <p:spPr>
          <a:xfrm flipH="1">
            <a:off x="4850003" y="1612688"/>
            <a:ext cx="249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故事与小说的区别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929B22D4-F2A0-493D-A5FF-1E24CDF22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69833"/>
              </p:ext>
            </p:extLst>
          </p:nvPr>
        </p:nvGraphicFramePr>
        <p:xfrm>
          <a:off x="1532122" y="2310012"/>
          <a:ext cx="8712968" cy="3529697"/>
        </p:xfrm>
        <a:graphic>
          <a:graphicData uri="http://schemas.openxmlformats.org/drawingml/2006/table">
            <a:tbl>
              <a:tblPr firstRow="1" firstCol="1" bandRow="1"/>
              <a:tblGrid>
                <a:gridCol w="196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6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6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故事（</a:t>
                      </a:r>
                      <a:r>
                        <a:rPr lang="en-US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Stories</a:t>
                      </a: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）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小说（</a:t>
                      </a:r>
                      <a:r>
                        <a:rPr lang="en-US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Novels</a:t>
                      </a: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）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举例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揠苗助长的故事</a:t>
                      </a:r>
                      <a:endParaRPr lang="zh-CN" sz="16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列夫·托尔斯泰的《战争与和平》</a:t>
                      </a:r>
                      <a:endParaRPr lang="zh-CN" sz="16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字数（篇幅）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较短（</a:t>
                      </a:r>
                      <a:r>
                        <a:rPr lang="en-US" sz="16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30000</a:t>
                      </a:r>
                      <a:r>
                        <a:rPr lang="zh-CN" sz="16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字以内）</a:t>
                      </a:r>
                      <a:endParaRPr lang="zh-CN" sz="16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较长（</a:t>
                      </a:r>
                      <a:r>
                        <a:rPr lang="en-US" sz="16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40000</a:t>
                      </a:r>
                      <a:r>
                        <a:rPr lang="zh-CN" sz="16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字以上）</a:t>
                      </a:r>
                      <a:endParaRPr lang="zh-CN" sz="16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情节数量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简单（单个情节）</a:t>
                      </a:r>
                      <a:endParaRPr lang="zh-CN" sz="16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复杂（多个情节或多个子情节）</a:t>
                      </a:r>
                      <a:endParaRPr lang="zh-CN" sz="16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4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冲突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围绕单个冲突或冲突的一个侧面</a:t>
                      </a:r>
                      <a:endParaRPr lang="zh-CN" sz="16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涉及多个冲突及冲突的多个侧面</a:t>
                      </a:r>
                      <a:endParaRPr lang="zh-CN" sz="16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表现方式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叙事</a:t>
                      </a:r>
                      <a:endParaRPr lang="zh-CN" sz="16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描述</a:t>
                      </a:r>
                      <a:endParaRPr lang="zh-CN" sz="16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表现重点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叙述人物的行为与活动</a:t>
                      </a:r>
                      <a:endParaRPr lang="zh-CN" sz="16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刻画人物的性格与形象</a:t>
                      </a:r>
                      <a:endParaRPr lang="zh-CN" sz="16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理解难易程度</a:t>
                      </a:r>
                      <a:endParaRPr lang="zh-CN" sz="18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较容易</a:t>
                      </a:r>
                      <a:endParaRPr lang="zh-CN" sz="1600" kern="10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indent="12700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较难</a:t>
                      </a:r>
                      <a:endParaRPr lang="zh-CN" sz="1600" kern="100" dirty="0">
                        <a:effectLst/>
                        <a:latin typeface="华文仿宋" panose="02010600040101010101" pitchFamily="2" charset="-122"/>
                        <a:ea typeface="华文仿宋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95CFFDA-A30E-47C0-B808-EA0D5859D0E6}"/>
              </a:ext>
            </a:extLst>
          </p:cNvPr>
          <p:cNvCxnSpPr>
            <a:cxnSpLocks/>
          </p:cNvCxnSpPr>
          <p:nvPr/>
        </p:nvCxnSpPr>
        <p:spPr>
          <a:xfrm>
            <a:off x="1839979" y="1526248"/>
            <a:ext cx="8187070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60F819B-373B-4725-A472-8FE243D0D82F}"/>
              </a:ext>
            </a:extLst>
          </p:cNvPr>
          <p:cNvSpPr txBox="1"/>
          <p:nvPr/>
        </p:nvSpPr>
        <p:spPr>
          <a:xfrm>
            <a:off x="5454649" y="-7620"/>
            <a:ext cx="2604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故事的定义及特征</a:t>
            </a:r>
          </a:p>
        </p:txBody>
      </p:sp>
    </p:spTree>
    <p:extLst>
      <p:ext uri="{BB962C8B-B14F-4D97-AF65-F5344CB8AC3E}">
        <p14:creationId xmlns:p14="http://schemas.microsoft.com/office/powerpoint/2010/main" val="42424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379095" y="2148840"/>
            <a:ext cx="8517890" cy="11430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 eaLnBrk="0" fontAlgn="base" hangingPunct="0">
              <a:lnSpc>
                <a:spcPct val="150000"/>
              </a:lnSpc>
              <a:buClrTx/>
              <a:buSzTx/>
              <a:buFontTx/>
            </a:pPr>
            <a:r>
              <a:rPr lang="en-US" altLang="zh-CN" sz="48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1.2 </a:t>
            </a:r>
            <a:r>
              <a:rPr lang="zh-CN" altLang="en-US" sz="4800" b="1" kern="0" spc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故事的发展史</a:t>
            </a:r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AE4DF3FC-3826-473C-99A5-A3523ADF9775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▲1.1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故事的定义及特征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▼1.3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故事的要素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6667B6FC-A7CB-4946-B44A-22B287AE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17305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吉祥如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吉祥如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吉祥如意 1">
        <a:dk1>
          <a:srgbClr val="000000"/>
        </a:dk1>
        <a:lt1>
          <a:srgbClr val="FFFFFF"/>
        </a:lt1>
        <a:dk2>
          <a:srgbClr val="E40000"/>
        </a:dk2>
        <a:lt2>
          <a:srgbClr val="DDDDDD"/>
        </a:lt2>
        <a:accent1>
          <a:srgbClr val="E1F4FF"/>
        </a:accent1>
        <a:accent2>
          <a:srgbClr val="FFE2C5"/>
        </a:accent2>
        <a:accent3>
          <a:srgbClr val="FFFFFF"/>
        </a:accent3>
        <a:accent4>
          <a:srgbClr val="000000"/>
        </a:accent4>
        <a:accent5>
          <a:srgbClr val="EEF8FF"/>
        </a:accent5>
        <a:accent6>
          <a:srgbClr val="E7CDB2"/>
        </a:accent6>
        <a:hlink>
          <a:srgbClr val="0066CC"/>
        </a:hlink>
        <a:folHlink>
          <a:srgbClr val="9F9F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2">
        <a:dk1>
          <a:srgbClr val="59582D"/>
        </a:dk1>
        <a:lt1>
          <a:srgbClr val="EAEAEA"/>
        </a:lt1>
        <a:dk2>
          <a:srgbClr val="666699"/>
        </a:dk2>
        <a:lt2>
          <a:srgbClr val="D9D9D9"/>
        </a:lt2>
        <a:accent1>
          <a:srgbClr val="CCECFF"/>
        </a:accent1>
        <a:accent2>
          <a:srgbClr val="B2D2C7"/>
        </a:accent2>
        <a:accent3>
          <a:srgbClr val="F3F3F3"/>
        </a:accent3>
        <a:accent4>
          <a:srgbClr val="4B4A25"/>
        </a:accent4>
        <a:accent5>
          <a:srgbClr val="E2F4FF"/>
        </a:accent5>
        <a:accent6>
          <a:srgbClr val="A1BEB4"/>
        </a:accent6>
        <a:hlink>
          <a:srgbClr val="993366"/>
        </a:hlink>
        <a:folHlink>
          <a:srgbClr val="92B9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3">
        <a:dk1>
          <a:srgbClr val="000099"/>
        </a:dk1>
        <a:lt1>
          <a:srgbClr val="FFFFCC"/>
        </a:lt1>
        <a:dk2>
          <a:srgbClr val="004000"/>
        </a:dk2>
        <a:lt2>
          <a:srgbClr val="FFD9B3"/>
        </a:lt2>
        <a:accent1>
          <a:srgbClr val="FFD9D9"/>
        </a:accent1>
        <a:accent2>
          <a:srgbClr val="DDDDDD"/>
        </a:accent2>
        <a:accent3>
          <a:srgbClr val="FFFFE2"/>
        </a:accent3>
        <a:accent4>
          <a:srgbClr val="000082"/>
        </a:accent4>
        <a:accent5>
          <a:srgbClr val="FFE9E9"/>
        </a:accent5>
        <a:accent6>
          <a:srgbClr val="C8C8C8"/>
        </a:accent6>
        <a:hlink>
          <a:srgbClr val="FF0000"/>
        </a:hlink>
        <a:folHlink>
          <a:srgbClr val="FFAB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4">
        <a:dk1>
          <a:srgbClr val="000000"/>
        </a:dk1>
        <a:lt1>
          <a:srgbClr val="DCE8E2"/>
        </a:lt1>
        <a:dk2>
          <a:srgbClr val="0033CC"/>
        </a:dk2>
        <a:lt2>
          <a:srgbClr val="C4C4D8"/>
        </a:lt2>
        <a:accent1>
          <a:srgbClr val="FFFFFF"/>
        </a:accent1>
        <a:accent2>
          <a:srgbClr val="A9CFB1"/>
        </a:accent2>
        <a:accent3>
          <a:srgbClr val="EBF2EE"/>
        </a:accent3>
        <a:accent4>
          <a:srgbClr val="000000"/>
        </a:accent4>
        <a:accent5>
          <a:srgbClr val="FFFFFF"/>
        </a:accent5>
        <a:accent6>
          <a:srgbClr val="99BBA0"/>
        </a:accent6>
        <a:hlink>
          <a:srgbClr val="CC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5">
        <a:dk1>
          <a:srgbClr val="606090"/>
        </a:dk1>
        <a:lt1>
          <a:srgbClr val="E5FFFF"/>
        </a:lt1>
        <a:dk2>
          <a:srgbClr val="0000CC"/>
        </a:dk2>
        <a:lt2>
          <a:srgbClr val="91DAFF"/>
        </a:lt2>
        <a:accent1>
          <a:srgbClr val="EAEAEA"/>
        </a:accent1>
        <a:accent2>
          <a:srgbClr val="FFE2C5"/>
        </a:accent2>
        <a:accent3>
          <a:srgbClr val="F0FFFF"/>
        </a:accent3>
        <a:accent4>
          <a:srgbClr val="51517A"/>
        </a:accent4>
        <a:accent5>
          <a:srgbClr val="F3F3F3"/>
        </a:accent5>
        <a:accent6>
          <a:srgbClr val="E7CDB2"/>
        </a:accent6>
        <a:hlink>
          <a:srgbClr val="000000"/>
        </a:hlink>
        <a:folHlink>
          <a:srgbClr val="3DB7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6">
        <a:dk1>
          <a:srgbClr val="CC0066"/>
        </a:dk1>
        <a:lt1>
          <a:srgbClr val="FFDDBB"/>
        </a:lt1>
        <a:dk2>
          <a:srgbClr val="000000"/>
        </a:dk2>
        <a:lt2>
          <a:srgbClr val="C0C0C0"/>
        </a:lt2>
        <a:accent1>
          <a:srgbClr val="FFFFCC"/>
        </a:accent1>
        <a:accent2>
          <a:srgbClr val="FFFFFF"/>
        </a:accent2>
        <a:accent3>
          <a:srgbClr val="FFEBDA"/>
        </a:accent3>
        <a:accent4>
          <a:srgbClr val="AE0056"/>
        </a:accent4>
        <a:accent5>
          <a:srgbClr val="FFFFE2"/>
        </a:accent5>
        <a:accent6>
          <a:srgbClr val="E7E7E7"/>
        </a:accent6>
        <a:hlink>
          <a:srgbClr val="0066CC"/>
        </a:hlink>
        <a:folHlink>
          <a:srgbClr val="8EB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吉祥如意 7">
        <a:dk1>
          <a:srgbClr val="B60000"/>
        </a:dk1>
        <a:lt1>
          <a:srgbClr val="FFFF99"/>
        </a:lt1>
        <a:dk2>
          <a:srgbClr val="800000"/>
        </a:dk2>
        <a:lt2>
          <a:srgbClr val="FFFFFF"/>
        </a:lt2>
        <a:accent1>
          <a:srgbClr val="9888A4"/>
        </a:accent1>
        <a:accent2>
          <a:srgbClr val="A9335D"/>
        </a:accent2>
        <a:accent3>
          <a:srgbClr val="C0AAAA"/>
        </a:accent3>
        <a:accent4>
          <a:srgbClr val="DADA82"/>
        </a:accent4>
        <a:accent5>
          <a:srgbClr val="CAC3CF"/>
        </a:accent5>
        <a:accent6>
          <a:srgbClr val="992D53"/>
        </a:accent6>
        <a:hlink>
          <a:srgbClr val="CCECFF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吉祥如意 8">
        <a:dk1>
          <a:srgbClr val="808080"/>
        </a:dk1>
        <a:lt1>
          <a:srgbClr val="FFFFFF"/>
        </a:lt1>
        <a:dk2>
          <a:srgbClr val="1C1C1C"/>
        </a:dk2>
        <a:lt2>
          <a:srgbClr val="FFFF66"/>
        </a:lt2>
        <a:accent1>
          <a:srgbClr val="9898BA"/>
        </a:accent1>
        <a:accent2>
          <a:srgbClr val="777777"/>
        </a:accent2>
        <a:accent3>
          <a:srgbClr val="ABABAB"/>
        </a:accent3>
        <a:accent4>
          <a:srgbClr val="DADADA"/>
        </a:accent4>
        <a:accent5>
          <a:srgbClr val="CACAD9"/>
        </a:accent5>
        <a:accent6>
          <a:srgbClr val="6B6B6B"/>
        </a:accent6>
        <a:hlink>
          <a:srgbClr val="CCFF99"/>
        </a:hlink>
        <a:folHlink>
          <a:srgbClr val="E43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1758</Words>
  <Application>Microsoft Office PowerPoint</Application>
  <PresentationFormat>宽屏</PresentationFormat>
  <Paragraphs>258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Pingfang SC</vt:lpstr>
      <vt:lpstr>等线</vt:lpstr>
      <vt:lpstr>仿宋</vt:lpstr>
      <vt:lpstr>黑体</vt:lpstr>
      <vt:lpstr>华文仿宋</vt:lpstr>
      <vt:lpstr>华文中宋</vt:lpstr>
      <vt:lpstr>宋体</vt:lpstr>
      <vt:lpstr>微软雅黑</vt:lpstr>
      <vt:lpstr>幼圆</vt:lpstr>
      <vt:lpstr>Arial</vt:lpstr>
      <vt:lpstr>Times New Roman</vt:lpstr>
      <vt:lpstr>Wingdings</vt:lpstr>
      <vt:lpstr>Wingdings 2</vt:lpstr>
      <vt:lpstr>WPS</vt:lpstr>
      <vt:lpstr>吉祥如意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视觉或口头讲故事（公元前200年之前）</vt:lpstr>
      <vt:lpstr>书面讲故事（公元前200年~1939年）</vt:lpstr>
      <vt:lpstr>PowerPoint 演示文稿</vt:lpstr>
      <vt:lpstr>PowerPoint 演示文稿</vt:lpstr>
      <vt:lpstr>PowerPoint 演示文稿</vt:lpstr>
      <vt:lpstr>PowerPoint 演示文稿</vt:lpstr>
      <vt:lpstr>内容——要讲什么故事（What）</vt:lpstr>
      <vt:lpstr>PowerPoint 演示文稿</vt:lpstr>
      <vt:lpstr>受众——给谁讲故事（Who）</vt:lpstr>
      <vt:lpstr>冲突——故事的关键在哪里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Soloman Soloman</cp:lastModifiedBy>
  <cp:revision>227</cp:revision>
  <dcterms:created xsi:type="dcterms:W3CDTF">2019-06-19T02:08:00Z</dcterms:created>
  <dcterms:modified xsi:type="dcterms:W3CDTF">2025-02-20T08:28:56Z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1B3F28E508D64C3E942C8D113D675280_11</vt:lpwstr>
  </property>
</Properties>
</file>